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68" r:id="rId2"/>
    <p:sldId id="270" r:id="rId3"/>
    <p:sldId id="271" r:id="rId4"/>
    <p:sldId id="269" r:id="rId5"/>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淺色樣式 3 - 輔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5" autoAdjust="0"/>
    <p:restoredTop sz="94660"/>
  </p:normalViewPr>
  <p:slideViewPr>
    <p:cSldViewPr>
      <p:cViewPr varScale="1">
        <p:scale>
          <a:sx n="111" d="100"/>
          <a:sy n="111" d="100"/>
        </p:scale>
        <p:origin x="1512"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FB1290-A7A4-47E7-BBA1-B3295364910D}" type="datetimeFigureOut">
              <a:rPr lang="zh-TW" altLang="en-US" smtClean="0"/>
              <a:t>2022/7/1</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02BED3-E0A2-454B-A325-6C7C09712532}" type="slidenum">
              <a:rPr lang="zh-TW" altLang="en-US" smtClean="0"/>
              <a:t>‹#›</a:t>
            </a:fld>
            <a:endParaRPr lang="zh-TW" altLang="en-US"/>
          </a:p>
        </p:txBody>
      </p:sp>
    </p:spTree>
    <p:extLst>
      <p:ext uri="{BB962C8B-B14F-4D97-AF65-F5344CB8AC3E}">
        <p14:creationId xmlns:p14="http://schemas.microsoft.com/office/powerpoint/2010/main" val="3686923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aphicFrame>
        <p:nvGraphicFramePr>
          <p:cNvPr id="4" name="Object 15"/>
          <p:cNvGraphicFramePr>
            <a:graphicFrameLocks noChangeAspect="1"/>
          </p:cNvGraphicFramePr>
          <p:nvPr/>
        </p:nvGraphicFramePr>
        <p:xfrm>
          <a:off x="44450" y="2393950"/>
          <a:ext cx="9077325" cy="1819275"/>
        </p:xfrm>
        <a:graphic>
          <a:graphicData uri="http://schemas.openxmlformats.org/presentationml/2006/ole">
            <mc:AlternateContent xmlns:mc="http://schemas.openxmlformats.org/markup-compatibility/2006">
              <mc:Choice xmlns:v="urn:schemas-microsoft-com:vml" Requires="v">
                <p:oleObj spid="_x0000_s1168" name="Image" r:id="rId3" imgW="10209524" imgH="1815873" progId="">
                  <p:embed/>
                </p:oleObj>
              </mc:Choice>
              <mc:Fallback>
                <p:oleObj name="Image" r:id="rId3" imgW="10209524" imgH="1815873" progId="">
                  <p:embed/>
                  <p:pic>
                    <p:nvPicPr>
                      <p:cNvPr id="0" name="Object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450" y="2393950"/>
                        <a:ext cx="9077325" cy="181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 name="Group 16"/>
          <p:cNvGrpSpPr>
            <a:grpSpLocks/>
          </p:cNvGrpSpPr>
          <p:nvPr/>
        </p:nvGrpSpPr>
        <p:grpSpPr bwMode="auto">
          <a:xfrm>
            <a:off x="34925" y="4292600"/>
            <a:ext cx="9074150" cy="2520950"/>
            <a:chOff x="0" y="2640"/>
            <a:chExt cx="5760" cy="1680"/>
          </a:xfrm>
        </p:grpSpPr>
        <p:sp>
          <p:nvSpPr>
            <p:cNvPr id="6" name="Rectangle 17"/>
            <p:cNvSpPr>
              <a:spLocks noChangeArrowheads="1"/>
            </p:cNvSpPr>
            <p:nvPr userDrawn="1"/>
          </p:nvSpPr>
          <p:spPr bwMode="gray">
            <a:xfrm>
              <a:off x="0" y="2640"/>
              <a:ext cx="5760" cy="1680"/>
            </a:xfrm>
            <a:prstGeom prst="rect">
              <a:avLst/>
            </a:prstGeom>
            <a:solidFill>
              <a:schemeClr val="bg2"/>
            </a:solidFill>
            <a:ln w="9525">
              <a:noFill/>
              <a:miter lim="800000"/>
              <a:headEnd/>
              <a:tailEnd/>
            </a:ln>
            <a:effectLst/>
          </p:spPr>
          <p:txBody>
            <a:bodyPr wrap="none" anchor="ctr"/>
            <a:lstStyle/>
            <a:p>
              <a:pPr>
                <a:defRPr/>
              </a:pPr>
              <a:endParaRPr kumimoji="0" lang="zh-TW" altLang="en-US">
                <a:ea typeface="標楷體" pitchFamily="65" charset="-120"/>
              </a:endParaRPr>
            </a:p>
          </p:txBody>
        </p:sp>
        <p:sp>
          <p:nvSpPr>
            <p:cNvPr id="7" name="Rectangle 18"/>
            <p:cNvSpPr>
              <a:spLocks noChangeArrowheads="1"/>
            </p:cNvSpPr>
            <p:nvPr userDrawn="1"/>
          </p:nvSpPr>
          <p:spPr bwMode="gray">
            <a:xfrm>
              <a:off x="0" y="2640"/>
              <a:ext cx="5760" cy="96"/>
            </a:xfrm>
            <a:prstGeom prst="rect">
              <a:avLst/>
            </a:prstGeom>
            <a:gradFill rotWithShape="0">
              <a:gsLst>
                <a:gs pos="0">
                  <a:schemeClr val="bg2">
                    <a:gamma/>
                    <a:shade val="46275"/>
                    <a:invGamma/>
                  </a:schemeClr>
                </a:gs>
                <a:gs pos="100000">
                  <a:schemeClr val="bg2"/>
                </a:gs>
              </a:gsLst>
              <a:lin ang="5400000" scaled="1"/>
            </a:gradFill>
            <a:ln>
              <a:noFill/>
            </a:ln>
            <a:effectLst/>
          </p:spPr>
          <p:txBody>
            <a:bodyPr wrap="none" anchor="ctr"/>
            <a:lstStyle/>
            <a:p>
              <a:pPr>
                <a:defRPr/>
              </a:pPr>
              <a:endParaRPr kumimoji="0" lang="zh-TW" altLang="en-US">
                <a:ea typeface="+mn-ea"/>
              </a:endParaRPr>
            </a:p>
          </p:txBody>
        </p:sp>
      </p:grpSp>
      <p:sp>
        <p:nvSpPr>
          <p:cNvPr id="8" name="Rectangle 19"/>
          <p:cNvSpPr>
            <a:spLocks noChangeArrowheads="1"/>
          </p:cNvSpPr>
          <p:nvPr/>
        </p:nvSpPr>
        <p:spPr bwMode="gray">
          <a:xfrm>
            <a:off x="34925" y="44450"/>
            <a:ext cx="9074150" cy="2282825"/>
          </a:xfrm>
          <a:prstGeom prst="rect">
            <a:avLst/>
          </a:prstGeom>
          <a:gradFill rotWithShape="0">
            <a:gsLst>
              <a:gs pos="0">
                <a:schemeClr val="tx1"/>
              </a:gs>
              <a:gs pos="100000">
                <a:schemeClr val="tx1">
                  <a:gamma/>
                  <a:shade val="46275"/>
                  <a:invGamma/>
                </a:schemeClr>
              </a:gs>
            </a:gsLst>
            <a:lin ang="5400000" scaled="1"/>
          </a:gradFill>
          <a:ln>
            <a:noFill/>
          </a:ln>
          <a:effectLst/>
        </p:spPr>
        <p:txBody>
          <a:bodyPr wrap="none" anchor="ctr"/>
          <a:lstStyle/>
          <a:p>
            <a:pPr>
              <a:defRPr/>
            </a:pPr>
            <a:endParaRPr kumimoji="0" lang="zh-TW" altLang="en-US">
              <a:ea typeface="+mn-ea"/>
            </a:endParaRPr>
          </a:p>
        </p:txBody>
      </p:sp>
      <p:grpSp>
        <p:nvGrpSpPr>
          <p:cNvPr id="3" name="Group 20"/>
          <p:cNvGrpSpPr>
            <a:grpSpLocks/>
          </p:cNvGrpSpPr>
          <p:nvPr/>
        </p:nvGrpSpPr>
        <p:grpSpPr bwMode="auto">
          <a:xfrm>
            <a:off x="-4763" y="0"/>
            <a:ext cx="9148763" cy="6856413"/>
            <a:chOff x="-3" y="0"/>
            <a:chExt cx="5763" cy="4319"/>
          </a:xfrm>
        </p:grpSpPr>
        <p:sp>
          <p:nvSpPr>
            <p:cNvPr id="10" name="AutoShape 21"/>
            <p:cNvSpPr>
              <a:spLocks noChangeArrowheads="1"/>
            </p:cNvSpPr>
            <p:nvPr userDrawn="1"/>
          </p:nvSpPr>
          <p:spPr bwMode="gray">
            <a:xfrm>
              <a:off x="24" y="24"/>
              <a:ext cx="5712" cy="4272"/>
            </a:xfrm>
            <a:prstGeom prst="roundRect">
              <a:avLst>
                <a:gd name="adj" fmla="val 6227"/>
              </a:avLst>
            </a:prstGeom>
            <a:noFill/>
            <a:ln w="76200">
              <a:solidFill>
                <a:schemeClr val="bg1"/>
              </a:solidFill>
              <a:round/>
              <a:headEnd/>
              <a:tailEnd/>
            </a:ln>
            <a:effectLst/>
          </p:spPr>
          <p:txBody>
            <a:bodyPr wrap="none" anchor="ctr"/>
            <a:lstStyle/>
            <a:p>
              <a:pPr>
                <a:defRPr/>
              </a:pPr>
              <a:endParaRPr kumimoji="0" lang="zh-TW" altLang="en-US">
                <a:ea typeface="標楷體" pitchFamily="65" charset="-120"/>
              </a:endParaRPr>
            </a:p>
          </p:txBody>
        </p:sp>
        <p:sp>
          <p:nvSpPr>
            <p:cNvPr id="11" name="Freeform 22"/>
            <p:cNvSpPr>
              <a:spLocks/>
            </p:cNvSpPr>
            <p:nvPr userDrawn="1"/>
          </p:nvSpPr>
          <p:spPr bwMode="gray">
            <a:xfrm>
              <a:off x="0" y="0"/>
              <a:ext cx="288" cy="288"/>
            </a:xfrm>
            <a:custGeom>
              <a:avLst/>
              <a:gdLst>
                <a:gd name="T0" fmla="*/ 0 w 336"/>
                <a:gd name="T1" fmla="*/ 36 h 384"/>
                <a:gd name="T2" fmla="*/ 0 w 336"/>
                <a:gd name="T3" fmla="*/ 288 h 384"/>
                <a:gd name="T4" fmla="*/ 82 w 336"/>
                <a:gd name="T5" fmla="*/ 144 h 384"/>
                <a:gd name="T6" fmla="*/ 165 w 336"/>
                <a:gd name="T7" fmla="*/ 36 h 384"/>
                <a:gd name="T8" fmla="*/ 288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w="9525">
              <a:noFill/>
              <a:round/>
              <a:headEnd/>
              <a:tailEnd/>
            </a:ln>
            <a:effectLst/>
          </p:spPr>
          <p:txBody>
            <a:bodyPr/>
            <a:lstStyle/>
            <a:p>
              <a:pPr>
                <a:defRPr/>
              </a:pPr>
              <a:endParaRPr kumimoji="0" lang="zh-TW" altLang="en-US">
                <a:ea typeface="標楷體" pitchFamily="65" charset="-120"/>
              </a:endParaRPr>
            </a:p>
          </p:txBody>
        </p:sp>
        <p:sp>
          <p:nvSpPr>
            <p:cNvPr id="12" name="Freeform 23"/>
            <p:cNvSpPr>
              <a:spLocks/>
            </p:cNvSpPr>
            <p:nvPr userDrawn="1"/>
          </p:nvSpPr>
          <p:spPr bwMode="gray">
            <a:xfrm rot="-5408600">
              <a:off x="-50" y="4030"/>
              <a:ext cx="336" cy="242"/>
            </a:xfrm>
            <a:custGeom>
              <a:avLst/>
              <a:gdLst>
                <a:gd name="T0" fmla="*/ 0 w 336"/>
                <a:gd name="T1" fmla="*/ 30 h 384"/>
                <a:gd name="T2" fmla="*/ 0 w 336"/>
                <a:gd name="T3" fmla="*/ 242 h 384"/>
                <a:gd name="T4" fmla="*/ 96 w 336"/>
                <a:gd name="T5" fmla="*/ 121 h 384"/>
                <a:gd name="T6" fmla="*/ 192 w 336"/>
                <a:gd name="T7" fmla="*/ 30 h 384"/>
                <a:gd name="T8" fmla="*/ 336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w="9525">
              <a:noFill/>
              <a:round/>
              <a:headEnd/>
              <a:tailEnd/>
            </a:ln>
            <a:effectLst/>
          </p:spPr>
          <p:txBody>
            <a:bodyPr/>
            <a:lstStyle/>
            <a:p>
              <a:pPr>
                <a:defRPr/>
              </a:pPr>
              <a:endParaRPr kumimoji="0" lang="zh-TW" altLang="en-US">
                <a:ea typeface="標楷體" pitchFamily="65" charset="-120"/>
              </a:endParaRPr>
            </a:p>
          </p:txBody>
        </p:sp>
        <p:sp>
          <p:nvSpPr>
            <p:cNvPr id="13" name="Freeform 24"/>
            <p:cNvSpPr>
              <a:spLocks/>
            </p:cNvSpPr>
            <p:nvPr userDrawn="1"/>
          </p:nvSpPr>
          <p:spPr bwMode="gray">
            <a:xfrm rot="10769190">
              <a:off x="5519" y="4031"/>
              <a:ext cx="232" cy="287"/>
            </a:xfrm>
            <a:custGeom>
              <a:avLst/>
              <a:gdLst>
                <a:gd name="T0" fmla="*/ 0 w 336"/>
                <a:gd name="T1" fmla="*/ 36 h 384"/>
                <a:gd name="T2" fmla="*/ 0 w 336"/>
                <a:gd name="T3" fmla="*/ 287 h 384"/>
                <a:gd name="T4" fmla="*/ 66 w 336"/>
                <a:gd name="T5" fmla="*/ 144 h 384"/>
                <a:gd name="T6" fmla="*/ 133 w 336"/>
                <a:gd name="T7" fmla="*/ 36 h 384"/>
                <a:gd name="T8" fmla="*/ 232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w="9525">
              <a:noFill/>
              <a:round/>
              <a:headEnd/>
              <a:tailEnd/>
            </a:ln>
            <a:effectLst/>
          </p:spPr>
          <p:txBody>
            <a:bodyPr/>
            <a:lstStyle/>
            <a:p>
              <a:pPr>
                <a:defRPr/>
              </a:pPr>
              <a:endParaRPr kumimoji="0" lang="zh-TW" altLang="en-US">
                <a:ea typeface="標楷體" pitchFamily="65" charset="-120"/>
              </a:endParaRPr>
            </a:p>
          </p:txBody>
        </p:sp>
        <p:sp>
          <p:nvSpPr>
            <p:cNvPr id="14" name="Freeform 25"/>
            <p:cNvSpPr>
              <a:spLocks/>
            </p:cNvSpPr>
            <p:nvPr userDrawn="1"/>
          </p:nvSpPr>
          <p:spPr bwMode="gray">
            <a:xfrm rot="5400000">
              <a:off x="5472" y="0"/>
              <a:ext cx="288" cy="288"/>
            </a:xfrm>
            <a:custGeom>
              <a:avLst/>
              <a:gdLst>
                <a:gd name="T0" fmla="*/ 0 w 336"/>
                <a:gd name="T1" fmla="*/ 36 h 384"/>
                <a:gd name="T2" fmla="*/ 0 w 336"/>
                <a:gd name="T3" fmla="*/ 288 h 384"/>
                <a:gd name="T4" fmla="*/ 82 w 336"/>
                <a:gd name="T5" fmla="*/ 144 h 384"/>
                <a:gd name="T6" fmla="*/ 165 w 336"/>
                <a:gd name="T7" fmla="*/ 36 h 384"/>
                <a:gd name="T8" fmla="*/ 288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w="9525">
              <a:noFill/>
              <a:round/>
              <a:headEnd/>
              <a:tailEnd/>
            </a:ln>
            <a:effectLst/>
          </p:spPr>
          <p:txBody>
            <a:bodyPr/>
            <a:lstStyle/>
            <a:p>
              <a:pPr>
                <a:defRPr/>
              </a:pPr>
              <a:endParaRPr kumimoji="0" lang="zh-TW" altLang="en-US">
                <a:ea typeface="標楷體" pitchFamily="65" charset="-120"/>
              </a:endParaRPr>
            </a:p>
          </p:txBody>
        </p:sp>
      </p:grpSp>
      <p:grpSp>
        <p:nvGrpSpPr>
          <p:cNvPr id="5" name="Group 26"/>
          <p:cNvGrpSpPr>
            <a:grpSpLocks/>
          </p:cNvGrpSpPr>
          <p:nvPr/>
        </p:nvGrpSpPr>
        <p:grpSpPr bwMode="auto">
          <a:xfrm>
            <a:off x="2482850" y="2895600"/>
            <a:ext cx="2698750" cy="1041400"/>
            <a:chOff x="1610" y="1965"/>
            <a:chExt cx="1700" cy="656"/>
          </a:xfrm>
        </p:grpSpPr>
        <p:pic>
          <p:nvPicPr>
            <p:cNvPr id="16" name="Picture 27" descr="Untitled-1 copy"/>
            <p:cNvPicPr>
              <a:picLocks noChangeAspect="1" noChangeArrowheads="1"/>
            </p:cNvPicPr>
            <p:nvPr userDrawn="1"/>
          </p:nvPicPr>
          <p:blipFill>
            <a:blip r:embed="rId5" cstate="print"/>
            <a:srcRect/>
            <a:stretch>
              <a:fillRect/>
            </a:stretch>
          </p:blipFill>
          <p:spPr bwMode="gray">
            <a:xfrm>
              <a:off x="2426" y="1965"/>
              <a:ext cx="590" cy="590"/>
            </a:xfrm>
            <a:prstGeom prst="rect">
              <a:avLst/>
            </a:prstGeom>
            <a:noFill/>
            <a:ln w="9525">
              <a:noFill/>
              <a:miter lim="800000"/>
              <a:headEnd/>
              <a:tailEnd/>
            </a:ln>
          </p:spPr>
        </p:pic>
        <p:pic>
          <p:nvPicPr>
            <p:cNvPr id="17" name="Picture 28" descr="Untitled-1 copy"/>
            <p:cNvPicPr>
              <a:picLocks noChangeAspect="1" noChangeArrowheads="1"/>
            </p:cNvPicPr>
            <p:nvPr userDrawn="1"/>
          </p:nvPicPr>
          <p:blipFill>
            <a:blip r:embed="rId6" cstate="print"/>
            <a:srcRect/>
            <a:stretch>
              <a:fillRect/>
            </a:stretch>
          </p:blipFill>
          <p:spPr bwMode="gray">
            <a:xfrm>
              <a:off x="3061" y="2372"/>
              <a:ext cx="249" cy="249"/>
            </a:xfrm>
            <a:prstGeom prst="rect">
              <a:avLst/>
            </a:prstGeom>
            <a:noFill/>
            <a:ln w="9525">
              <a:noFill/>
              <a:miter lim="800000"/>
              <a:headEnd/>
              <a:tailEnd/>
            </a:ln>
          </p:spPr>
        </p:pic>
        <p:pic>
          <p:nvPicPr>
            <p:cNvPr id="18" name="Picture 29" descr="Untitled-1 copy"/>
            <p:cNvPicPr>
              <a:picLocks noChangeAspect="1" noChangeArrowheads="1"/>
            </p:cNvPicPr>
            <p:nvPr userDrawn="1"/>
          </p:nvPicPr>
          <p:blipFill>
            <a:blip r:embed="rId5" cstate="print"/>
            <a:srcRect/>
            <a:stretch>
              <a:fillRect/>
            </a:stretch>
          </p:blipFill>
          <p:spPr bwMode="gray">
            <a:xfrm>
              <a:off x="1610" y="2237"/>
              <a:ext cx="363" cy="363"/>
            </a:xfrm>
            <a:prstGeom prst="rect">
              <a:avLst/>
            </a:prstGeom>
            <a:noFill/>
            <a:ln w="9525">
              <a:noFill/>
              <a:miter lim="800000"/>
              <a:headEnd/>
              <a:tailEnd/>
            </a:ln>
          </p:spPr>
        </p:pic>
      </p:grpSp>
      <p:grpSp>
        <p:nvGrpSpPr>
          <p:cNvPr id="9" name="Group 34"/>
          <p:cNvGrpSpPr>
            <a:grpSpLocks/>
          </p:cNvGrpSpPr>
          <p:nvPr/>
        </p:nvGrpSpPr>
        <p:grpSpPr bwMode="auto">
          <a:xfrm>
            <a:off x="2155825" y="6421438"/>
            <a:ext cx="4833938" cy="431800"/>
            <a:chOff x="2562" y="4045"/>
            <a:chExt cx="3045" cy="272"/>
          </a:xfrm>
        </p:grpSpPr>
        <p:sp>
          <p:nvSpPr>
            <p:cNvPr id="20" name="Rectangle 31"/>
            <p:cNvSpPr>
              <a:spLocks noChangeArrowheads="1"/>
            </p:cNvSpPr>
            <p:nvPr userDrawn="1"/>
          </p:nvSpPr>
          <p:spPr bwMode="auto">
            <a:xfrm>
              <a:off x="2562" y="4045"/>
              <a:ext cx="2947" cy="272"/>
            </a:xfrm>
            <a:prstGeom prst="rect">
              <a:avLst/>
            </a:prstGeom>
            <a:solidFill>
              <a:schemeClr val="bg1"/>
            </a:solidFill>
            <a:ln w="9525">
              <a:noFill/>
              <a:miter lim="800000"/>
              <a:headEnd/>
              <a:tailEnd/>
            </a:ln>
            <a:effectLst/>
          </p:spPr>
          <p:txBody>
            <a:bodyPr wrap="none" anchor="ctr"/>
            <a:lstStyle/>
            <a:p>
              <a:pPr>
                <a:defRPr/>
              </a:pPr>
              <a:endParaRPr kumimoji="0" lang="zh-TW" altLang="en-US">
                <a:ea typeface="標楷體" pitchFamily="65" charset="-120"/>
              </a:endParaRPr>
            </a:p>
          </p:txBody>
        </p:sp>
        <p:pic>
          <p:nvPicPr>
            <p:cNvPr id="21" name="Picture 8" descr="博創LOGO"/>
            <p:cNvPicPr>
              <a:picLocks noChangeAspect="1" noChangeArrowheads="1"/>
            </p:cNvPicPr>
            <p:nvPr userDrawn="1"/>
          </p:nvPicPr>
          <p:blipFill>
            <a:blip r:embed="rId7" cstate="print"/>
            <a:srcRect/>
            <a:stretch>
              <a:fillRect/>
            </a:stretch>
          </p:blipFill>
          <p:spPr bwMode="auto">
            <a:xfrm>
              <a:off x="2587" y="4115"/>
              <a:ext cx="717" cy="157"/>
            </a:xfrm>
            <a:prstGeom prst="rect">
              <a:avLst/>
            </a:prstGeom>
            <a:noFill/>
            <a:ln w="9525">
              <a:noFill/>
              <a:miter lim="800000"/>
              <a:headEnd/>
              <a:tailEnd/>
            </a:ln>
          </p:spPr>
        </p:pic>
        <p:sp>
          <p:nvSpPr>
            <p:cNvPr id="22" name="Text Box 33"/>
            <p:cNvSpPr txBox="1">
              <a:spLocks noChangeArrowheads="1"/>
            </p:cNvSpPr>
            <p:nvPr userDrawn="1"/>
          </p:nvSpPr>
          <p:spPr bwMode="auto">
            <a:xfrm>
              <a:off x="3330" y="4045"/>
              <a:ext cx="2277" cy="269"/>
            </a:xfrm>
            <a:prstGeom prst="rect">
              <a:avLst/>
            </a:prstGeom>
            <a:noFill/>
            <a:ln>
              <a:noFill/>
            </a:ln>
            <a:effectLst>
              <a:prstShdw prst="shdw18" dist="17961" dir="13500000">
                <a:schemeClr val="accent1">
                  <a:gamma/>
                  <a:shade val="60000"/>
                  <a:invGamma/>
                </a:schemeClr>
              </a:prstShdw>
            </a:effectLst>
          </p:spPr>
          <p:txBody>
            <a:bodyPr>
              <a:spAutoFit/>
            </a:bodyPr>
            <a:lstStyle/>
            <a:p>
              <a:pPr>
                <a:spcBef>
                  <a:spcPct val="50000"/>
                </a:spcBef>
                <a:defRPr/>
              </a:pPr>
              <a:r>
                <a:rPr lang="zh-TW" altLang="en-US" sz="2200" b="1">
                  <a:solidFill>
                    <a:srgbClr val="1D528D"/>
                  </a:solidFill>
                  <a:effectLst>
                    <a:outerShdw blurRad="38100" dist="38100" dir="2700000" algn="tl">
                      <a:srgbClr val="C0C0C0"/>
                    </a:outerShdw>
                  </a:effectLst>
                  <a:latin typeface="Times New Roman" pitchFamily="18" charset="0"/>
                  <a:ea typeface="標楷體" pitchFamily="65" charset="-120"/>
                </a:rPr>
                <a:t>博創資訊科技股份有限公司</a:t>
              </a:r>
            </a:p>
          </p:txBody>
        </p:sp>
      </p:grpSp>
      <p:sp>
        <p:nvSpPr>
          <p:cNvPr id="3074" name="Rectangle 2"/>
          <p:cNvSpPr>
            <a:spLocks noGrp="1" noChangeArrowheads="1"/>
          </p:cNvSpPr>
          <p:nvPr>
            <p:ph type="ctrTitle"/>
          </p:nvPr>
        </p:nvSpPr>
        <p:spPr bwMode="ltGray">
          <a:xfrm>
            <a:off x="762000" y="990600"/>
            <a:ext cx="7772400" cy="1066800"/>
          </a:xfrm>
        </p:spPr>
        <p:txBody>
          <a:bodyPr/>
          <a:lstStyle>
            <a:lvl1pPr algn="ctr">
              <a:defRPr sz="4400"/>
            </a:lvl1pPr>
          </a:lstStyle>
          <a:p>
            <a:pPr lvl="0"/>
            <a:r>
              <a:rPr lang="zh-TW" altLang="en-US" noProof="0"/>
              <a:t>按一下以編輯母片標題樣式</a:t>
            </a:r>
          </a:p>
        </p:txBody>
      </p:sp>
      <p:sp>
        <p:nvSpPr>
          <p:cNvPr id="3075" name="Rectangle 3"/>
          <p:cNvSpPr>
            <a:spLocks noGrp="1" noChangeArrowheads="1"/>
          </p:cNvSpPr>
          <p:nvPr>
            <p:ph type="subTitle" idx="1"/>
          </p:nvPr>
        </p:nvSpPr>
        <p:spPr>
          <a:xfrm>
            <a:off x="1371600" y="4652963"/>
            <a:ext cx="6400800" cy="1512887"/>
          </a:xfrm>
        </p:spPr>
        <p:txBody>
          <a:bodyPr/>
          <a:lstStyle>
            <a:lvl1pPr marL="0" indent="0" algn="ctr">
              <a:buFontTx/>
              <a:buNone/>
              <a:defRPr sz="3600" b="1">
                <a:solidFill>
                  <a:schemeClr val="tx2"/>
                </a:solidFill>
              </a:defRPr>
            </a:lvl1pPr>
          </a:lstStyle>
          <a:p>
            <a:pPr lvl="0"/>
            <a:r>
              <a:rPr lang="zh-TW" altLang="en-US" noProof="0"/>
              <a:t>按一下以編輯母片副標題樣式</a:t>
            </a:r>
          </a:p>
        </p:txBody>
      </p:sp>
      <p:sp>
        <p:nvSpPr>
          <p:cNvPr id="23" name="Rectangle 4"/>
          <p:cNvSpPr>
            <a:spLocks noGrp="1" noChangeArrowheads="1"/>
          </p:cNvSpPr>
          <p:nvPr>
            <p:ph type="dt" sz="half" idx="10"/>
          </p:nvPr>
        </p:nvSpPr>
        <p:spPr>
          <a:xfrm>
            <a:off x="457200" y="6245225"/>
            <a:ext cx="2133600" cy="476250"/>
          </a:xfrm>
        </p:spPr>
        <p:txBody>
          <a:bodyPr/>
          <a:lstStyle>
            <a:lvl1pPr>
              <a:defRPr/>
            </a:lvl1pPr>
          </a:lstStyle>
          <a:p>
            <a:fld id="{9F215F7A-2F05-4C68-A682-4755F44CC85A}" type="datetimeFigureOut">
              <a:rPr lang="zh-TW" altLang="en-US" smtClean="0"/>
              <a:pPr/>
              <a:t>2022/7/1</a:t>
            </a:fld>
            <a:endParaRPr lang="zh-TW" altLang="en-US"/>
          </a:p>
        </p:txBody>
      </p:sp>
      <p:sp>
        <p:nvSpPr>
          <p:cNvPr id="24" name="Rectangle 5"/>
          <p:cNvSpPr>
            <a:spLocks noGrp="1" noChangeArrowheads="1"/>
          </p:cNvSpPr>
          <p:nvPr>
            <p:ph type="ftr" sz="quarter" idx="11"/>
          </p:nvPr>
        </p:nvSpPr>
        <p:spPr>
          <a:xfrm>
            <a:off x="3124200" y="6245225"/>
            <a:ext cx="2895600" cy="476250"/>
          </a:xfrm>
        </p:spPr>
        <p:txBody>
          <a:bodyPr/>
          <a:lstStyle>
            <a:lvl1pPr>
              <a:defRPr/>
            </a:lvl1pPr>
          </a:lstStyle>
          <a:p>
            <a:endParaRPr lang="zh-TW" altLang="en-US"/>
          </a:p>
        </p:txBody>
      </p:sp>
      <p:sp>
        <p:nvSpPr>
          <p:cNvPr id="25" name="Rectangle 6"/>
          <p:cNvSpPr>
            <a:spLocks noGrp="1" noChangeArrowheads="1"/>
          </p:cNvSpPr>
          <p:nvPr>
            <p:ph type="sldNum" sz="quarter" idx="12"/>
          </p:nvPr>
        </p:nvSpPr>
        <p:spPr>
          <a:xfrm>
            <a:off x="6553200" y="6245225"/>
            <a:ext cx="2133600" cy="476250"/>
          </a:xfrm>
        </p:spPr>
        <p:txBody>
          <a:bodyPr/>
          <a:lstStyle>
            <a:lvl1pPr algn="r">
              <a:defRPr/>
            </a:lvl1pPr>
          </a:lstStyle>
          <a:p>
            <a:fld id="{2FEB0C0D-2828-4715-A9B4-F917815FC9AA}"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fld id="{9F215F7A-2F05-4C68-A682-4755F44CC85A}" type="datetimeFigureOut">
              <a:rPr lang="zh-TW" altLang="en-US" smtClean="0"/>
              <a:pPr/>
              <a:t>2022/7/1</a:t>
            </a:fld>
            <a:endParaRPr lang="zh-TW" altLang="en-US"/>
          </a:p>
        </p:txBody>
      </p:sp>
      <p:sp>
        <p:nvSpPr>
          <p:cNvPr id="5" name="Rectangle 5"/>
          <p:cNvSpPr>
            <a:spLocks noGrp="1" noChangeArrowheads="1"/>
          </p:cNvSpPr>
          <p:nvPr>
            <p:ph type="ftr" sz="quarter" idx="11"/>
          </p:nvPr>
        </p:nvSpPr>
        <p:spPr>
          <a:ln/>
        </p:spPr>
        <p:txBody>
          <a:bodyPr/>
          <a:lstStyle>
            <a:lvl1pPr>
              <a:defRPr/>
            </a:lvl1pPr>
          </a:lstStyle>
          <a:p>
            <a:endParaRPr lang="zh-TW" altLang="en-US"/>
          </a:p>
        </p:txBody>
      </p:sp>
      <p:sp>
        <p:nvSpPr>
          <p:cNvPr id="6" name="Rectangle 6"/>
          <p:cNvSpPr>
            <a:spLocks noGrp="1" noChangeArrowheads="1"/>
          </p:cNvSpPr>
          <p:nvPr>
            <p:ph type="sldNum" sz="quarter" idx="12"/>
          </p:nvPr>
        </p:nvSpPr>
        <p:spPr>
          <a:ln/>
        </p:spPr>
        <p:txBody>
          <a:bodyPr/>
          <a:lstStyle>
            <a:lvl1pPr>
              <a:defRPr/>
            </a:lvl1pPr>
          </a:lstStyle>
          <a:p>
            <a:fld id="{2FEB0C0D-2828-4715-A9B4-F917815FC9AA}"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6122987"/>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6122987"/>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fld id="{9F215F7A-2F05-4C68-A682-4755F44CC85A}" type="datetimeFigureOut">
              <a:rPr lang="zh-TW" altLang="en-US" smtClean="0"/>
              <a:pPr/>
              <a:t>2022/7/1</a:t>
            </a:fld>
            <a:endParaRPr lang="zh-TW" altLang="en-US"/>
          </a:p>
        </p:txBody>
      </p:sp>
      <p:sp>
        <p:nvSpPr>
          <p:cNvPr id="5" name="Rectangle 5"/>
          <p:cNvSpPr>
            <a:spLocks noGrp="1" noChangeArrowheads="1"/>
          </p:cNvSpPr>
          <p:nvPr>
            <p:ph type="ftr" sz="quarter" idx="11"/>
          </p:nvPr>
        </p:nvSpPr>
        <p:spPr>
          <a:ln/>
        </p:spPr>
        <p:txBody>
          <a:bodyPr/>
          <a:lstStyle>
            <a:lvl1pPr>
              <a:defRPr/>
            </a:lvl1pPr>
          </a:lstStyle>
          <a:p>
            <a:endParaRPr lang="zh-TW" altLang="en-US"/>
          </a:p>
        </p:txBody>
      </p:sp>
      <p:sp>
        <p:nvSpPr>
          <p:cNvPr id="6" name="Rectangle 6"/>
          <p:cNvSpPr>
            <a:spLocks noGrp="1" noChangeArrowheads="1"/>
          </p:cNvSpPr>
          <p:nvPr>
            <p:ph type="sldNum" sz="quarter" idx="12"/>
          </p:nvPr>
        </p:nvSpPr>
        <p:spPr>
          <a:ln/>
        </p:spPr>
        <p:txBody>
          <a:bodyPr/>
          <a:lstStyle>
            <a:lvl1pPr>
              <a:defRPr/>
            </a:lvl1pPr>
          </a:lstStyle>
          <a:p>
            <a:fld id="{2FEB0C0D-2828-4715-A9B4-F917815FC9AA}" type="slidenum">
              <a:rPr lang="zh-TW" altLang="en-US" smtClean="0"/>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標題及文字在物件之上">
    <p:spTree>
      <p:nvGrpSpPr>
        <p:cNvPr id="1" name=""/>
        <p:cNvGrpSpPr/>
        <p:nvPr/>
      </p:nvGrpSpPr>
      <p:grpSpPr>
        <a:xfrm>
          <a:off x="0" y="0"/>
          <a:ext cx="0" cy="0"/>
          <a:chOff x="0" y="0"/>
          <a:chExt cx="0" cy="0"/>
        </a:xfrm>
      </p:grpSpPr>
      <p:sp>
        <p:nvSpPr>
          <p:cNvPr id="2" name="標題 1"/>
          <p:cNvSpPr>
            <a:spLocks noGrp="1"/>
          </p:cNvSpPr>
          <p:nvPr>
            <p:ph type="title"/>
          </p:nvPr>
        </p:nvSpPr>
        <p:spPr>
          <a:xfrm>
            <a:off x="1676400" y="274638"/>
            <a:ext cx="6629400" cy="868362"/>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447800"/>
            <a:ext cx="8229600" cy="239871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57200" y="3998913"/>
            <a:ext cx="8229600" cy="2398712"/>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p:cNvSpPr>
            <a:spLocks noGrp="1" noChangeArrowheads="1"/>
          </p:cNvSpPr>
          <p:nvPr>
            <p:ph type="dt" sz="half" idx="10"/>
          </p:nvPr>
        </p:nvSpPr>
        <p:spPr>
          <a:ln/>
        </p:spPr>
        <p:txBody>
          <a:bodyPr/>
          <a:lstStyle>
            <a:lvl1pPr>
              <a:defRPr/>
            </a:lvl1pPr>
          </a:lstStyle>
          <a:p>
            <a:fld id="{9F215F7A-2F05-4C68-A682-4755F44CC85A}" type="datetimeFigureOut">
              <a:rPr lang="zh-TW" altLang="en-US" smtClean="0"/>
              <a:pPr/>
              <a:t>2022/7/1</a:t>
            </a:fld>
            <a:endParaRPr lang="zh-TW" altLang="en-US"/>
          </a:p>
        </p:txBody>
      </p:sp>
      <p:sp>
        <p:nvSpPr>
          <p:cNvPr id="6" name="Rectangle 5"/>
          <p:cNvSpPr>
            <a:spLocks noGrp="1" noChangeArrowheads="1"/>
          </p:cNvSpPr>
          <p:nvPr>
            <p:ph type="ftr" sz="quarter" idx="11"/>
          </p:nvPr>
        </p:nvSpPr>
        <p:spPr>
          <a:ln/>
        </p:spPr>
        <p:txBody>
          <a:bodyPr/>
          <a:lstStyle>
            <a:lvl1pPr>
              <a:defRPr/>
            </a:lvl1pPr>
          </a:lstStyle>
          <a:p>
            <a:endParaRPr lang="zh-TW" altLang="en-US"/>
          </a:p>
        </p:txBody>
      </p:sp>
      <p:sp>
        <p:nvSpPr>
          <p:cNvPr id="7" name="Rectangle 6"/>
          <p:cNvSpPr>
            <a:spLocks noGrp="1" noChangeArrowheads="1"/>
          </p:cNvSpPr>
          <p:nvPr>
            <p:ph type="sldNum" sz="quarter" idx="12"/>
          </p:nvPr>
        </p:nvSpPr>
        <p:spPr>
          <a:ln/>
        </p:spPr>
        <p:txBody>
          <a:bodyPr/>
          <a:lstStyle>
            <a:lvl1pPr>
              <a:defRPr/>
            </a:lvl1pPr>
          </a:lstStyle>
          <a:p>
            <a:fld id="{2FEB0C0D-2828-4715-A9B4-F917815FC9AA}" type="slidenum">
              <a:rPr lang="zh-TW" altLang="en-US" smtClean="0"/>
              <a:pPr/>
              <a:t>‹#›</a:t>
            </a:fld>
            <a:endParaRPr lang="zh-TW"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457200" y="274638"/>
            <a:ext cx="8229600" cy="6122987"/>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3" name="Rectangle 4"/>
          <p:cNvSpPr>
            <a:spLocks noGrp="1" noChangeArrowheads="1"/>
          </p:cNvSpPr>
          <p:nvPr>
            <p:ph type="dt" sz="half" idx="10"/>
          </p:nvPr>
        </p:nvSpPr>
        <p:spPr>
          <a:ln/>
        </p:spPr>
        <p:txBody>
          <a:bodyPr/>
          <a:lstStyle>
            <a:lvl1pPr>
              <a:defRPr/>
            </a:lvl1pPr>
          </a:lstStyle>
          <a:p>
            <a:fld id="{9F215F7A-2F05-4C68-A682-4755F44CC85A}" type="datetimeFigureOut">
              <a:rPr lang="zh-TW" altLang="en-US" smtClean="0"/>
              <a:pPr/>
              <a:t>2022/7/1</a:t>
            </a:fld>
            <a:endParaRPr lang="zh-TW" altLang="en-US"/>
          </a:p>
        </p:txBody>
      </p:sp>
      <p:sp>
        <p:nvSpPr>
          <p:cNvPr id="4" name="Rectangle 5"/>
          <p:cNvSpPr>
            <a:spLocks noGrp="1" noChangeArrowheads="1"/>
          </p:cNvSpPr>
          <p:nvPr>
            <p:ph type="ftr" sz="quarter" idx="11"/>
          </p:nvPr>
        </p:nvSpPr>
        <p:spPr>
          <a:ln/>
        </p:spPr>
        <p:txBody>
          <a:bodyPr/>
          <a:lstStyle>
            <a:lvl1pPr>
              <a:defRPr/>
            </a:lvl1pPr>
          </a:lstStyle>
          <a:p>
            <a:endParaRPr lang="zh-TW" altLang="en-US"/>
          </a:p>
        </p:txBody>
      </p:sp>
      <p:sp>
        <p:nvSpPr>
          <p:cNvPr id="5" name="Rectangle 6"/>
          <p:cNvSpPr>
            <a:spLocks noGrp="1" noChangeArrowheads="1"/>
          </p:cNvSpPr>
          <p:nvPr>
            <p:ph type="sldNum" sz="quarter" idx="12"/>
          </p:nvPr>
        </p:nvSpPr>
        <p:spPr>
          <a:ln/>
        </p:spPr>
        <p:txBody>
          <a:bodyPr/>
          <a:lstStyle>
            <a:lvl1pPr>
              <a:defRPr/>
            </a:lvl1pPr>
          </a:lstStyle>
          <a:p>
            <a:fld id="{2FEB0C0D-2828-4715-A9B4-F917815FC9AA}"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fld id="{9F215F7A-2F05-4C68-A682-4755F44CC85A}" type="datetimeFigureOut">
              <a:rPr lang="zh-TW" altLang="en-US" smtClean="0"/>
              <a:pPr/>
              <a:t>2022/7/1</a:t>
            </a:fld>
            <a:endParaRPr lang="zh-TW" altLang="en-US"/>
          </a:p>
        </p:txBody>
      </p:sp>
      <p:sp>
        <p:nvSpPr>
          <p:cNvPr id="5" name="Rectangle 5"/>
          <p:cNvSpPr>
            <a:spLocks noGrp="1" noChangeArrowheads="1"/>
          </p:cNvSpPr>
          <p:nvPr>
            <p:ph type="ftr" sz="quarter" idx="11"/>
          </p:nvPr>
        </p:nvSpPr>
        <p:spPr>
          <a:ln/>
        </p:spPr>
        <p:txBody>
          <a:bodyPr/>
          <a:lstStyle>
            <a:lvl1pPr>
              <a:defRPr/>
            </a:lvl1pPr>
          </a:lstStyle>
          <a:p>
            <a:endParaRPr lang="zh-TW" altLang="en-US"/>
          </a:p>
        </p:txBody>
      </p:sp>
      <p:sp>
        <p:nvSpPr>
          <p:cNvPr id="6" name="Rectangle 6"/>
          <p:cNvSpPr>
            <a:spLocks noGrp="1" noChangeArrowheads="1"/>
          </p:cNvSpPr>
          <p:nvPr>
            <p:ph type="sldNum" sz="quarter" idx="12"/>
          </p:nvPr>
        </p:nvSpPr>
        <p:spPr>
          <a:ln/>
        </p:spPr>
        <p:txBody>
          <a:bodyPr/>
          <a:lstStyle>
            <a:lvl1pPr>
              <a:defRPr/>
            </a:lvl1pPr>
          </a:lstStyle>
          <a:p>
            <a:fld id="{2FEB0C0D-2828-4715-A9B4-F917815FC9AA}"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p:cNvSpPr>
            <a:spLocks noGrp="1" noChangeArrowheads="1"/>
          </p:cNvSpPr>
          <p:nvPr>
            <p:ph type="dt" sz="half" idx="10"/>
          </p:nvPr>
        </p:nvSpPr>
        <p:spPr>
          <a:ln/>
        </p:spPr>
        <p:txBody>
          <a:bodyPr/>
          <a:lstStyle>
            <a:lvl1pPr>
              <a:defRPr/>
            </a:lvl1pPr>
          </a:lstStyle>
          <a:p>
            <a:fld id="{9F215F7A-2F05-4C68-A682-4755F44CC85A}" type="datetimeFigureOut">
              <a:rPr lang="zh-TW" altLang="en-US" smtClean="0"/>
              <a:pPr/>
              <a:t>2022/7/1</a:t>
            </a:fld>
            <a:endParaRPr lang="zh-TW" altLang="en-US"/>
          </a:p>
        </p:txBody>
      </p:sp>
      <p:sp>
        <p:nvSpPr>
          <p:cNvPr id="5" name="Rectangle 5"/>
          <p:cNvSpPr>
            <a:spLocks noGrp="1" noChangeArrowheads="1"/>
          </p:cNvSpPr>
          <p:nvPr>
            <p:ph type="ftr" sz="quarter" idx="11"/>
          </p:nvPr>
        </p:nvSpPr>
        <p:spPr>
          <a:ln/>
        </p:spPr>
        <p:txBody>
          <a:bodyPr/>
          <a:lstStyle>
            <a:lvl1pPr>
              <a:defRPr/>
            </a:lvl1pPr>
          </a:lstStyle>
          <a:p>
            <a:endParaRPr lang="zh-TW" altLang="en-US"/>
          </a:p>
        </p:txBody>
      </p:sp>
      <p:sp>
        <p:nvSpPr>
          <p:cNvPr id="6" name="Rectangle 6"/>
          <p:cNvSpPr>
            <a:spLocks noGrp="1" noChangeArrowheads="1"/>
          </p:cNvSpPr>
          <p:nvPr>
            <p:ph type="sldNum" sz="quarter" idx="12"/>
          </p:nvPr>
        </p:nvSpPr>
        <p:spPr>
          <a:ln/>
        </p:spPr>
        <p:txBody>
          <a:bodyPr/>
          <a:lstStyle>
            <a:lvl1pPr>
              <a:defRPr/>
            </a:lvl1pPr>
          </a:lstStyle>
          <a:p>
            <a:fld id="{2FEB0C0D-2828-4715-A9B4-F917815FC9AA}"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447800"/>
            <a:ext cx="4038600" cy="4949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447800"/>
            <a:ext cx="4038600" cy="4949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p:cNvSpPr>
            <a:spLocks noGrp="1" noChangeArrowheads="1"/>
          </p:cNvSpPr>
          <p:nvPr>
            <p:ph type="dt" sz="half" idx="10"/>
          </p:nvPr>
        </p:nvSpPr>
        <p:spPr>
          <a:ln/>
        </p:spPr>
        <p:txBody>
          <a:bodyPr/>
          <a:lstStyle>
            <a:lvl1pPr>
              <a:defRPr/>
            </a:lvl1pPr>
          </a:lstStyle>
          <a:p>
            <a:fld id="{9F215F7A-2F05-4C68-A682-4755F44CC85A}" type="datetimeFigureOut">
              <a:rPr lang="zh-TW" altLang="en-US" smtClean="0"/>
              <a:pPr/>
              <a:t>2022/7/1</a:t>
            </a:fld>
            <a:endParaRPr lang="zh-TW" altLang="en-US"/>
          </a:p>
        </p:txBody>
      </p:sp>
      <p:sp>
        <p:nvSpPr>
          <p:cNvPr id="6" name="Rectangle 5"/>
          <p:cNvSpPr>
            <a:spLocks noGrp="1" noChangeArrowheads="1"/>
          </p:cNvSpPr>
          <p:nvPr>
            <p:ph type="ftr" sz="quarter" idx="11"/>
          </p:nvPr>
        </p:nvSpPr>
        <p:spPr>
          <a:ln/>
        </p:spPr>
        <p:txBody>
          <a:bodyPr/>
          <a:lstStyle>
            <a:lvl1pPr>
              <a:defRPr/>
            </a:lvl1pPr>
          </a:lstStyle>
          <a:p>
            <a:endParaRPr lang="zh-TW" altLang="en-US"/>
          </a:p>
        </p:txBody>
      </p:sp>
      <p:sp>
        <p:nvSpPr>
          <p:cNvPr id="7" name="Rectangle 6"/>
          <p:cNvSpPr>
            <a:spLocks noGrp="1" noChangeArrowheads="1"/>
          </p:cNvSpPr>
          <p:nvPr>
            <p:ph type="sldNum" sz="quarter" idx="12"/>
          </p:nvPr>
        </p:nvSpPr>
        <p:spPr>
          <a:ln/>
        </p:spPr>
        <p:txBody>
          <a:bodyPr/>
          <a:lstStyle>
            <a:lvl1pPr>
              <a:defRPr/>
            </a:lvl1pPr>
          </a:lstStyle>
          <a:p>
            <a:fld id="{2FEB0C0D-2828-4715-A9B4-F917815FC9AA}"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p:cNvSpPr>
            <a:spLocks noGrp="1" noChangeArrowheads="1"/>
          </p:cNvSpPr>
          <p:nvPr>
            <p:ph type="dt" sz="half" idx="10"/>
          </p:nvPr>
        </p:nvSpPr>
        <p:spPr>
          <a:ln/>
        </p:spPr>
        <p:txBody>
          <a:bodyPr/>
          <a:lstStyle>
            <a:lvl1pPr>
              <a:defRPr/>
            </a:lvl1pPr>
          </a:lstStyle>
          <a:p>
            <a:fld id="{9F215F7A-2F05-4C68-A682-4755F44CC85A}" type="datetimeFigureOut">
              <a:rPr lang="zh-TW" altLang="en-US" smtClean="0"/>
              <a:pPr/>
              <a:t>2022/7/1</a:t>
            </a:fld>
            <a:endParaRPr lang="zh-TW" altLang="en-US"/>
          </a:p>
        </p:txBody>
      </p:sp>
      <p:sp>
        <p:nvSpPr>
          <p:cNvPr id="8" name="Rectangle 5"/>
          <p:cNvSpPr>
            <a:spLocks noGrp="1" noChangeArrowheads="1"/>
          </p:cNvSpPr>
          <p:nvPr>
            <p:ph type="ftr" sz="quarter" idx="11"/>
          </p:nvPr>
        </p:nvSpPr>
        <p:spPr>
          <a:ln/>
        </p:spPr>
        <p:txBody>
          <a:bodyPr/>
          <a:lstStyle>
            <a:lvl1pPr>
              <a:defRPr/>
            </a:lvl1pPr>
          </a:lstStyle>
          <a:p>
            <a:endParaRPr lang="zh-TW" altLang="en-US"/>
          </a:p>
        </p:txBody>
      </p:sp>
      <p:sp>
        <p:nvSpPr>
          <p:cNvPr id="9" name="Rectangle 6"/>
          <p:cNvSpPr>
            <a:spLocks noGrp="1" noChangeArrowheads="1"/>
          </p:cNvSpPr>
          <p:nvPr>
            <p:ph type="sldNum" sz="quarter" idx="12"/>
          </p:nvPr>
        </p:nvSpPr>
        <p:spPr>
          <a:ln/>
        </p:spPr>
        <p:txBody>
          <a:bodyPr/>
          <a:lstStyle>
            <a:lvl1pPr>
              <a:defRPr/>
            </a:lvl1pPr>
          </a:lstStyle>
          <a:p>
            <a:fld id="{2FEB0C0D-2828-4715-A9B4-F917815FC9AA}"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p:cNvSpPr>
            <a:spLocks noGrp="1" noChangeArrowheads="1"/>
          </p:cNvSpPr>
          <p:nvPr>
            <p:ph type="dt" sz="half" idx="10"/>
          </p:nvPr>
        </p:nvSpPr>
        <p:spPr>
          <a:ln/>
        </p:spPr>
        <p:txBody>
          <a:bodyPr/>
          <a:lstStyle>
            <a:lvl1pPr>
              <a:defRPr/>
            </a:lvl1pPr>
          </a:lstStyle>
          <a:p>
            <a:fld id="{9F215F7A-2F05-4C68-A682-4755F44CC85A}" type="datetimeFigureOut">
              <a:rPr lang="zh-TW" altLang="en-US" smtClean="0"/>
              <a:pPr/>
              <a:t>2022/7/1</a:t>
            </a:fld>
            <a:endParaRPr lang="zh-TW" altLang="en-US"/>
          </a:p>
        </p:txBody>
      </p:sp>
      <p:sp>
        <p:nvSpPr>
          <p:cNvPr id="4" name="Rectangle 5"/>
          <p:cNvSpPr>
            <a:spLocks noGrp="1" noChangeArrowheads="1"/>
          </p:cNvSpPr>
          <p:nvPr>
            <p:ph type="ftr" sz="quarter" idx="11"/>
          </p:nvPr>
        </p:nvSpPr>
        <p:spPr>
          <a:ln/>
        </p:spPr>
        <p:txBody>
          <a:bodyPr/>
          <a:lstStyle>
            <a:lvl1pPr>
              <a:defRPr/>
            </a:lvl1pPr>
          </a:lstStyle>
          <a:p>
            <a:endParaRPr lang="zh-TW" altLang="en-US"/>
          </a:p>
        </p:txBody>
      </p:sp>
      <p:sp>
        <p:nvSpPr>
          <p:cNvPr id="5" name="Rectangle 6"/>
          <p:cNvSpPr>
            <a:spLocks noGrp="1" noChangeArrowheads="1"/>
          </p:cNvSpPr>
          <p:nvPr>
            <p:ph type="sldNum" sz="quarter" idx="12"/>
          </p:nvPr>
        </p:nvSpPr>
        <p:spPr>
          <a:ln/>
        </p:spPr>
        <p:txBody>
          <a:bodyPr/>
          <a:lstStyle>
            <a:lvl1pPr>
              <a:defRPr/>
            </a:lvl1pPr>
          </a:lstStyle>
          <a:p>
            <a:fld id="{2FEB0C0D-2828-4715-A9B4-F917815FC9AA}"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9F215F7A-2F05-4C68-A682-4755F44CC85A}" type="datetimeFigureOut">
              <a:rPr lang="zh-TW" altLang="en-US" smtClean="0"/>
              <a:pPr/>
              <a:t>2022/7/1</a:t>
            </a:fld>
            <a:endParaRPr lang="zh-TW" altLang="en-US"/>
          </a:p>
        </p:txBody>
      </p:sp>
      <p:sp>
        <p:nvSpPr>
          <p:cNvPr id="3" name="Rectangle 5"/>
          <p:cNvSpPr>
            <a:spLocks noGrp="1" noChangeArrowheads="1"/>
          </p:cNvSpPr>
          <p:nvPr>
            <p:ph type="ftr" sz="quarter" idx="11"/>
          </p:nvPr>
        </p:nvSpPr>
        <p:spPr>
          <a:ln/>
        </p:spPr>
        <p:txBody>
          <a:bodyPr/>
          <a:lstStyle>
            <a:lvl1pPr>
              <a:defRPr/>
            </a:lvl1pPr>
          </a:lstStyle>
          <a:p>
            <a:endParaRPr lang="zh-TW" altLang="en-US"/>
          </a:p>
        </p:txBody>
      </p:sp>
      <p:sp>
        <p:nvSpPr>
          <p:cNvPr id="4" name="Rectangle 6"/>
          <p:cNvSpPr>
            <a:spLocks noGrp="1" noChangeArrowheads="1"/>
          </p:cNvSpPr>
          <p:nvPr>
            <p:ph type="sldNum" sz="quarter" idx="12"/>
          </p:nvPr>
        </p:nvSpPr>
        <p:spPr>
          <a:ln/>
        </p:spPr>
        <p:txBody>
          <a:bodyPr/>
          <a:lstStyle>
            <a:lvl1pPr>
              <a:defRPr/>
            </a:lvl1pPr>
          </a:lstStyle>
          <a:p>
            <a:fld id="{2FEB0C0D-2828-4715-A9B4-F917815FC9AA}"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fld id="{9F215F7A-2F05-4C68-A682-4755F44CC85A}" type="datetimeFigureOut">
              <a:rPr lang="zh-TW" altLang="en-US" smtClean="0"/>
              <a:pPr/>
              <a:t>2022/7/1</a:t>
            </a:fld>
            <a:endParaRPr lang="zh-TW" altLang="en-US"/>
          </a:p>
        </p:txBody>
      </p:sp>
      <p:sp>
        <p:nvSpPr>
          <p:cNvPr id="6" name="Rectangle 5"/>
          <p:cNvSpPr>
            <a:spLocks noGrp="1" noChangeArrowheads="1"/>
          </p:cNvSpPr>
          <p:nvPr>
            <p:ph type="ftr" sz="quarter" idx="11"/>
          </p:nvPr>
        </p:nvSpPr>
        <p:spPr>
          <a:ln/>
        </p:spPr>
        <p:txBody>
          <a:bodyPr/>
          <a:lstStyle>
            <a:lvl1pPr>
              <a:defRPr/>
            </a:lvl1pPr>
          </a:lstStyle>
          <a:p>
            <a:endParaRPr lang="zh-TW" altLang="en-US"/>
          </a:p>
        </p:txBody>
      </p:sp>
      <p:sp>
        <p:nvSpPr>
          <p:cNvPr id="7" name="Rectangle 6"/>
          <p:cNvSpPr>
            <a:spLocks noGrp="1" noChangeArrowheads="1"/>
          </p:cNvSpPr>
          <p:nvPr>
            <p:ph type="sldNum" sz="quarter" idx="12"/>
          </p:nvPr>
        </p:nvSpPr>
        <p:spPr>
          <a:ln/>
        </p:spPr>
        <p:txBody>
          <a:bodyPr/>
          <a:lstStyle>
            <a:lvl1pPr>
              <a:defRPr/>
            </a:lvl1pPr>
          </a:lstStyle>
          <a:p>
            <a:fld id="{2FEB0C0D-2828-4715-A9B4-F917815FC9AA}"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fld id="{9F215F7A-2F05-4C68-A682-4755F44CC85A}" type="datetimeFigureOut">
              <a:rPr lang="zh-TW" altLang="en-US" smtClean="0"/>
              <a:pPr/>
              <a:t>2022/7/1</a:t>
            </a:fld>
            <a:endParaRPr lang="zh-TW" altLang="en-US"/>
          </a:p>
        </p:txBody>
      </p:sp>
      <p:sp>
        <p:nvSpPr>
          <p:cNvPr id="6" name="Rectangle 5"/>
          <p:cNvSpPr>
            <a:spLocks noGrp="1" noChangeArrowheads="1"/>
          </p:cNvSpPr>
          <p:nvPr>
            <p:ph type="ftr" sz="quarter" idx="11"/>
          </p:nvPr>
        </p:nvSpPr>
        <p:spPr>
          <a:ln/>
        </p:spPr>
        <p:txBody>
          <a:bodyPr/>
          <a:lstStyle>
            <a:lvl1pPr>
              <a:defRPr/>
            </a:lvl1pPr>
          </a:lstStyle>
          <a:p>
            <a:endParaRPr lang="zh-TW" altLang="en-US"/>
          </a:p>
        </p:txBody>
      </p:sp>
      <p:sp>
        <p:nvSpPr>
          <p:cNvPr id="7" name="Rectangle 6"/>
          <p:cNvSpPr>
            <a:spLocks noGrp="1" noChangeArrowheads="1"/>
          </p:cNvSpPr>
          <p:nvPr>
            <p:ph type="sldNum" sz="quarter" idx="12"/>
          </p:nvPr>
        </p:nvSpPr>
        <p:spPr>
          <a:ln/>
        </p:spPr>
        <p:txBody>
          <a:bodyPr/>
          <a:lstStyle>
            <a:lvl1pPr>
              <a:defRPr/>
            </a:lvl1pPr>
          </a:lstStyle>
          <a:p>
            <a:fld id="{2FEB0C0D-2828-4715-A9B4-F917815FC9AA}"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FFFFF"/>
            </a:gs>
          </a:gsLst>
          <a:lin ang="5400000" scaled="1"/>
        </a:gradFill>
        <a:effectLst/>
      </p:bgPr>
    </p:bg>
    <p:spTree>
      <p:nvGrpSpPr>
        <p:cNvPr id="1" name=""/>
        <p:cNvGrpSpPr/>
        <p:nvPr/>
      </p:nvGrpSpPr>
      <p:grpSpPr>
        <a:xfrm>
          <a:off x="0" y="0"/>
          <a:ext cx="0" cy="0"/>
          <a:chOff x="0" y="0"/>
          <a:chExt cx="0" cy="0"/>
        </a:xfrm>
      </p:grpSpPr>
      <p:grpSp>
        <p:nvGrpSpPr>
          <p:cNvPr id="7" name="Group 11"/>
          <p:cNvGrpSpPr>
            <a:grpSpLocks/>
          </p:cNvGrpSpPr>
          <p:nvPr/>
        </p:nvGrpSpPr>
        <p:grpSpPr bwMode="auto">
          <a:xfrm>
            <a:off x="0" y="285750"/>
            <a:ext cx="9156700" cy="911225"/>
            <a:chOff x="-1" y="196"/>
            <a:chExt cx="5768" cy="635"/>
          </a:xfrm>
        </p:grpSpPr>
        <p:sp>
          <p:nvSpPr>
            <p:cNvPr id="2" name="Rectangle 12"/>
            <p:cNvSpPr>
              <a:spLocks noChangeArrowheads="1"/>
            </p:cNvSpPr>
            <p:nvPr userDrawn="1"/>
          </p:nvSpPr>
          <p:spPr bwMode="gray">
            <a:xfrm>
              <a:off x="1" y="196"/>
              <a:ext cx="5766" cy="635"/>
            </a:xfrm>
            <a:prstGeom prst="rect">
              <a:avLst/>
            </a:prstGeom>
            <a:gradFill rotWithShape="1">
              <a:gsLst>
                <a:gs pos="0">
                  <a:schemeClr val="accent1"/>
                </a:gs>
                <a:gs pos="100000">
                  <a:schemeClr val="tx1"/>
                </a:gs>
              </a:gsLst>
              <a:lin ang="0" scaled="1"/>
            </a:gradFill>
            <a:ln w="9525">
              <a:noFill/>
              <a:miter lim="800000"/>
              <a:headEnd/>
              <a:tailEnd/>
            </a:ln>
            <a:effectLst/>
          </p:spPr>
          <p:txBody>
            <a:bodyPr wrap="none" anchor="ctr"/>
            <a:lstStyle/>
            <a:p>
              <a:pPr>
                <a:defRPr/>
              </a:pPr>
              <a:endParaRPr kumimoji="0" lang="zh-TW" altLang="en-US">
                <a:ea typeface="標楷體" pitchFamily="65" charset="-120"/>
              </a:endParaRPr>
            </a:p>
          </p:txBody>
        </p:sp>
        <p:sp>
          <p:nvSpPr>
            <p:cNvPr id="3" name="Freeform 13"/>
            <p:cNvSpPr>
              <a:spLocks/>
            </p:cNvSpPr>
            <p:nvPr userDrawn="1"/>
          </p:nvSpPr>
          <p:spPr bwMode="gray">
            <a:xfrm flipH="1" flipV="1">
              <a:off x="2265" y="196"/>
              <a:ext cx="3497" cy="226"/>
            </a:xfrm>
            <a:custGeom>
              <a:avLst/>
              <a:gdLst>
                <a:gd name="T0" fmla="*/ 45 w 1497"/>
                <a:gd name="T1" fmla="*/ 590 h 590"/>
                <a:gd name="T2" fmla="*/ 1497 w 1497"/>
                <a:gd name="T3" fmla="*/ 590 h 590"/>
                <a:gd name="T4" fmla="*/ 0 w 1497"/>
                <a:gd name="T5" fmla="*/ 0 h 590"/>
                <a:gd name="T6" fmla="*/ 0 w 1497"/>
                <a:gd name="T7" fmla="*/ 590 h 590"/>
              </a:gdLst>
              <a:ahLst/>
              <a:cxnLst>
                <a:cxn ang="0">
                  <a:pos x="T0" y="T1"/>
                </a:cxn>
                <a:cxn ang="0">
                  <a:pos x="T2" y="T3"/>
                </a:cxn>
                <a:cxn ang="0">
                  <a:pos x="T4" y="T5"/>
                </a:cxn>
                <a:cxn ang="0">
                  <a:pos x="T6" y="T7"/>
                </a:cxn>
              </a:cxnLst>
              <a:rect l="0" t="0" r="r" b="b"/>
              <a:pathLst>
                <a:path w="1497" h="590">
                  <a:moveTo>
                    <a:pt x="45" y="590"/>
                  </a:moveTo>
                  <a:lnTo>
                    <a:pt x="1497" y="590"/>
                  </a:lnTo>
                  <a:lnTo>
                    <a:pt x="0" y="0"/>
                  </a:lnTo>
                  <a:lnTo>
                    <a:pt x="0" y="590"/>
                  </a:lnTo>
                </a:path>
              </a:pathLst>
            </a:custGeom>
            <a:gradFill rotWithShape="1">
              <a:gsLst>
                <a:gs pos="0">
                  <a:schemeClr val="tx1"/>
                </a:gs>
                <a:gs pos="100000">
                  <a:schemeClr val="tx1">
                    <a:gamma/>
                    <a:shade val="46275"/>
                    <a:invGamma/>
                  </a:schemeClr>
                </a:gs>
              </a:gsLst>
              <a:lin ang="18900000" scaled="1"/>
            </a:gradFill>
            <a:ln>
              <a:noFill/>
            </a:ln>
            <a:effectLst/>
          </p:spPr>
          <p:txBody>
            <a:bodyPr/>
            <a:lstStyle/>
            <a:p>
              <a:pPr>
                <a:defRPr/>
              </a:pPr>
              <a:endParaRPr kumimoji="0" lang="zh-TW" altLang="en-US">
                <a:ea typeface="+mn-ea"/>
              </a:endParaRPr>
            </a:p>
          </p:txBody>
        </p:sp>
        <p:sp>
          <p:nvSpPr>
            <p:cNvPr id="4" name="Freeform 14"/>
            <p:cNvSpPr>
              <a:spLocks/>
            </p:cNvSpPr>
            <p:nvPr userDrawn="1"/>
          </p:nvSpPr>
          <p:spPr bwMode="gray">
            <a:xfrm>
              <a:off x="-1" y="514"/>
              <a:ext cx="3702" cy="312"/>
            </a:xfrm>
            <a:custGeom>
              <a:avLst/>
              <a:gdLst>
                <a:gd name="T0" fmla="*/ 45 w 1497"/>
                <a:gd name="T1" fmla="*/ 590 h 590"/>
                <a:gd name="T2" fmla="*/ 1497 w 1497"/>
                <a:gd name="T3" fmla="*/ 590 h 590"/>
                <a:gd name="T4" fmla="*/ 0 w 1497"/>
                <a:gd name="T5" fmla="*/ 0 h 590"/>
                <a:gd name="T6" fmla="*/ 0 w 1497"/>
                <a:gd name="T7" fmla="*/ 590 h 590"/>
              </a:gdLst>
              <a:ahLst/>
              <a:cxnLst>
                <a:cxn ang="0">
                  <a:pos x="T0" y="T1"/>
                </a:cxn>
                <a:cxn ang="0">
                  <a:pos x="T2" y="T3"/>
                </a:cxn>
                <a:cxn ang="0">
                  <a:pos x="T4" y="T5"/>
                </a:cxn>
                <a:cxn ang="0">
                  <a:pos x="T6" y="T7"/>
                </a:cxn>
              </a:cxnLst>
              <a:rect l="0" t="0" r="r" b="b"/>
              <a:pathLst>
                <a:path w="1497" h="590">
                  <a:moveTo>
                    <a:pt x="45" y="590"/>
                  </a:moveTo>
                  <a:lnTo>
                    <a:pt x="1497" y="590"/>
                  </a:lnTo>
                  <a:lnTo>
                    <a:pt x="0" y="0"/>
                  </a:lnTo>
                  <a:lnTo>
                    <a:pt x="0" y="590"/>
                  </a:lnTo>
                </a:path>
              </a:pathLst>
            </a:custGeom>
            <a:gradFill rotWithShape="1">
              <a:gsLst>
                <a:gs pos="0">
                  <a:schemeClr val="accent1"/>
                </a:gs>
                <a:gs pos="100000">
                  <a:schemeClr val="accent1">
                    <a:gamma/>
                    <a:shade val="46275"/>
                    <a:invGamma/>
                  </a:schemeClr>
                </a:gs>
              </a:gsLst>
              <a:lin ang="18900000" scaled="1"/>
            </a:gradFill>
            <a:ln>
              <a:noFill/>
            </a:ln>
            <a:effectLst/>
          </p:spPr>
          <p:txBody>
            <a:bodyPr/>
            <a:lstStyle/>
            <a:p>
              <a:pPr>
                <a:defRPr/>
              </a:pPr>
              <a:endParaRPr kumimoji="0" lang="zh-TW" altLang="en-US">
                <a:ea typeface="+mn-ea"/>
              </a:endParaRPr>
            </a:p>
          </p:txBody>
        </p:sp>
      </p:grpSp>
      <p:sp>
        <p:nvSpPr>
          <p:cNvPr id="1039" name="Rectangle 15"/>
          <p:cNvSpPr>
            <a:spLocks noChangeArrowheads="1"/>
          </p:cNvSpPr>
          <p:nvPr/>
        </p:nvSpPr>
        <p:spPr bwMode="gray">
          <a:xfrm>
            <a:off x="1588" y="0"/>
            <a:ext cx="9144000" cy="241300"/>
          </a:xfrm>
          <a:prstGeom prst="rect">
            <a:avLst/>
          </a:prstGeom>
          <a:gradFill rotWithShape="0">
            <a:gsLst>
              <a:gs pos="0">
                <a:schemeClr val="tx1"/>
              </a:gs>
              <a:gs pos="100000">
                <a:schemeClr val="tx1">
                  <a:gamma/>
                  <a:shade val="46275"/>
                  <a:invGamma/>
                </a:schemeClr>
              </a:gs>
            </a:gsLst>
            <a:lin ang="0" scaled="1"/>
          </a:gradFill>
          <a:ln>
            <a:noFill/>
          </a:ln>
          <a:effectLst/>
        </p:spPr>
        <p:txBody>
          <a:bodyPr wrap="none" anchor="ctr"/>
          <a:lstStyle/>
          <a:p>
            <a:pPr>
              <a:defRPr/>
            </a:pPr>
            <a:endParaRPr kumimoji="0" lang="zh-TW" altLang="en-US">
              <a:ea typeface="+mn-ea"/>
            </a:endParaRPr>
          </a:p>
        </p:txBody>
      </p:sp>
      <p:sp>
        <p:nvSpPr>
          <p:cNvPr id="1040" name="Rectangle 16"/>
          <p:cNvSpPr>
            <a:spLocks noChangeArrowheads="1"/>
          </p:cNvSpPr>
          <p:nvPr/>
        </p:nvSpPr>
        <p:spPr bwMode="gray">
          <a:xfrm>
            <a:off x="12700" y="1235075"/>
            <a:ext cx="9132888" cy="158750"/>
          </a:xfrm>
          <a:prstGeom prst="rect">
            <a:avLst/>
          </a:prstGeom>
          <a:gradFill rotWithShape="0">
            <a:gsLst>
              <a:gs pos="0">
                <a:schemeClr val="bg2"/>
              </a:gs>
              <a:gs pos="100000">
                <a:schemeClr val="bg2">
                  <a:gamma/>
                  <a:tint val="0"/>
                  <a:invGamma/>
                </a:schemeClr>
              </a:gs>
            </a:gsLst>
            <a:lin ang="5400000" scaled="1"/>
          </a:gradFill>
          <a:ln>
            <a:noFill/>
          </a:ln>
          <a:effectLst/>
        </p:spPr>
        <p:txBody>
          <a:bodyPr wrap="none" anchor="ctr"/>
          <a:lstStyle/>
          <a:p>
            <a:pPr>
              <a:defRPr/>
            </a:pPr>
            <a:endParaRPr kumimoji="0" lang="zh-TW" altLang="en-US">
              <a:ea typeface="+mn-ea"/>
            </a:endParaRPr>
          </a:p>
        </p:txBody>
      </p:sp>
      <p:pic>
        <p:nvPicPr>
          <p:cNvPr id="3077" name="Picture 17" descr="Untitled-1 copy"/>
          <p:cNvPicPr>
            <a:picLocks noChangeAspect="1" noChangeArrowheads="1"/>
          </p:cNvPicPr>
          <p:nvPr/>
        </p:nvPicPr>
        <p:blipFill>
          <a:blip r:embed="rId15" cstate="print"/>
          <a:srcRect/>
          <a:stretch>
            <a:fillRect/>
          </a:stretch>
        </p:blipFill>
        <p:spPr bwMode="gray">
          <a:xfrm>
            <a:off x="252413" y="382588"/>
            <a:ext cx="720725" cy="720725"/>
          </a:xfrm>
          <a:prstGeom prst="rect">
            <a:avLst/>
          </a:prstGeom>
          <a:noFill/>
          <a:ln w="9525">
            <a:noFill/>
            <a:miter lim="800000"/>
            <a:headEnd/>
            <a:tailEnd/>
          </a:ln>
        </p:spPr>
      </p:pic>
      <p:pic>
        <p:nvPicPr>
          <p:cNvPr id="3078" name="Picture 18" descr="Untitled-1 copy"/>
          <p:cNvPicPr>
            <a:picLocks noChangeAspect="1" noChangeArrowheads="1"/>
          </p:cNvPicPr>
          <p:nvPr/>
        </p:nvPicPr>
        <p:blipFill>
          <a:blip r:embed="rId16" cstate="print"/>
          <a:srcRect/>
          <a:stretch>
            <a:fillRect/>
          </a:stretch>
        </p:blipFill>
        <p:spPr bwMode="gray">
          <a:xfrm>
            <a:off x="973138" y="765175"/>
            <a:ext cx="358775" cy="358775"/>
          </a:xfrm>
          <a:prstGeom prst="rect">
            <a:avLst/>
          </a:prstGeom>
          <a:noFill/>
          <a:ln w="9525">
            <a:noFill/>
            <a:miter lim="800000"/>
            <a:headEnd/>
            <a:tailEnd/>
          </a:ln>
        </p:spPr>
      </p:pic>
      <p:sp>
        <p:nvSpPr>
          <p:cNvPr id="3079" name="Rectangle 2"/>
          <p:cNvSpPr>
            <a:spLocks noGrp="1" noChangeArrowheads="1"/>
          </p:cNvSpPr>
          <p:nvPr>
            <p:ph type="title"/>
          </p:nvPr>
        </p:nvSpPr>
        <p:spPr bwMode="gray">
          <a:xfrm>
            <a:off x="1676400" y="274638"/>
            <a:ext cx="6629400"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3080" name="Rectangle 3"/>
          <p:cNvSpPr>
            <a:spLocks noGrp="1" noChangeArrowheads="1"/>
          </p:cNvSpPr>
          <p:nvPr>
            <p:ph type="body" idx="1"/>
          </p:nvPr>
        </p:nvSpPr>
        <p:spPr bwMode="auto">
          <a:xfrm>
            <a:off x="457200" y="1447800"/>
            <a:ext cx="8229600" cy="494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p:cNvSpPr>
            <a:spLocks noGrp="1" noChangeArrowheads="1"/>
          </p:cNvSpPr>
          <p:nvPr>
            <p:ph type="dt" sz="half" idx="2"/>
          </p:nvPr>
        </p:nvSpPr>
        <p:spPr bwMode="auto">
          <a:xfrm>
            <a:off x="457200" y="6477000"/>
            <a:ext cx="2133600" cy="244475"/>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kumimoji="0" sz="1400">
                <a:ea typeface="新細明體" pitchFamily="18" charset="-120"/>
              </a:defRPr>
            </a:lvl1pPr>
          </a:lstStyle>
          <a:p>
            <a:fld id="{9F215F7A-2F05-4C68-A682-4755F44CC85A}" type="datetimeFigureOut">
              <a:rPr lang="zh-TW" altLang="en-US" smtClean="0"/>
              <a:pPr/>
              <a:t>2022/7/1</a:t>
            </a:fld>
            <a:endParaRPr lang="zh-TW" altLang="en-US"/>
          </a:p>
        </p:txBody>
      </p:sp>
      <p:sp>
        <p:nvSpPr>
          <p:cNvPr id="5" name="Rectangle 5"/>
          <p:cNvSpPr>
            <a:spLocks noGrp="1" noChangeArrowheads="1"/>
          </p:cNvSpPr>
          <p:nvPr>
            <p:ph type="ftr" sz="quarter" idx="3"/>
          </p:nvPr>
        </p:nvSpPr>
        <p:spPr bwMode="auto">
          <a:xfrm>
            <a:off x="3124200" y="6477000"/>
            <a:ext cx="2895600" cy="244475"/>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kumimoji="0" sz="1400">
                <a:ea typeface="新細明體" pitchFamily="18" charset="-120"/>
              </a:defRPr>
            </a:lvl1pPr>
          </a:lstStyle>
          <a:p>
            <a:endParaRPr lang="zh-TW" altLang="en-US"/>
          </a:p>
        </p:txBody>
      </p:sp>
      <p:sp>
        <p:nvSpPr>
          <p:cNvPr id="6" name="Rectangle 6"/>
          <p:cNvSpPr>
            <a:spLocks noGrp="1" noChangeArrowheads="1"/>
          </p:cNvSpPr>
          <p:nvPr>
            <p:ph type="sldNum" sz="quarter" idx="4"/>
          </p:nvPr>
        </p:nvSpPr>
        <p:spPr bwMode="auto">
          <a:xfrm>
            <a:off x="34925" y="6477000"/>
            <a:ext cx="539750" cy="244475"/>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kumimoji="0" sz="1400">
                <a:ea typeface="新細明體" pitchFamily="18" charset="-120"/>
              </a:defRPr>
            </a:lvl1pPr>
          </a:lstStyle>
          <a:p>
            <a:fld id="{2FEB0C0D-2828-4715-A9B4-F917815FC9AA}" type="slidenum">
              <a:rPr lang="zh-TW" altLang="en-US" smtClean="0"/>
              <a:pPr/>
              <a:t>‹#›</a:t>
            </a:fld>
            <a:endParaRPr lang="zh-TW" altLang="en-US"/>
          </a:p>
        </p:txBody>
      </p:sp>
      <p:grpSp>
        <p:nvGrpSpPr>
          <p:cNvPr id="8" name="Group 24"/>
          <p:cNvGrpSpPr>
            <a:grpSpLocks/>
          </p:cNvGrpSpPr>
          <p:nvPr/>
        </p:nvGrpSpPr>
        <p:grpSpPr bwMode="auto">
          <a:xfrm>
            <a:off x="6818313" y="6442075"/>
            <a:ext cx="2290762" cy="366713"/>
            <a:chOff x="4295" y="4058"/>
            <a:chExt cx="1443" cy="231"/>
          </a:xfrm>
        </p:grpSpPr>
        <p:pic>
          <p:nvPicPr>
            <p:cNvPr id="3086" name="Picture 8" descr="博創LOGO"/>
            <p:cNvPicPr>
              <a:picLocks noChangeAspect="1" noChangeArrowheads="1"/>
            </p:cNvPicPr>
            <p:nvPr userDrawn="1"/>
          </p:nvPicPr>
          <p:blipFill>
            <a:blip r:embed="rId17" cstate="print"/>
            <a:srcRect/>
            <a:stretch>
              <a:fillRect/>
            </a:stretch>
          </p:blipFill>
          <p:spPr bwMode="auto">
            <a:xfrm>
              <a:off x="4295" y="4102"/>
              <a:ext cx="717" cy="157"/>
            </a:xfrm>
            <a:prstGeom prst="rect">
              <a:avLst/>
            </a:prstGeom>
            <a:noFill/>
            <a:ln w="9525">
              <a:noFill/>
              <a:miter lim="800000"/>
              <a:headEnd/>
              <a:tailEnd/>
            </a:ln>
          </p:spPr>
        </p:pic>
        <p:sp>
          <p:nvSpPr>
            <p:cNvPr id="1050" name="Text Box 26"/>
            <p:cNvSpPr txBox="1">
              <a:spLocks noChangeArrowheads="1"/>
            </p:cNvSpPr>
            <p:nvPr userDrawn="1"/>
          </p:nvSpPr>
          <p:spPr bwMode="auto">
            <a:xfrm>
              <a:off x="5028" y="4058"/>
              <a:ext cx="710" cy="231"/>
            </a:xfrm>
            <a:prstGeom prst="rect">
              <a:avLst/>
            </a:prstGeom>
            <a:noFill/>
            <a:ln>
              <a:noFill/>
            </a:ln>
            <a:effectLst>
              <a:prstShdw prst="shdw18" dist="17961" dir="13500000">
                <a:schemeClr val="accent1">
                  <a:gamma/>
                  <a:shade val="60000"/>
                  <a:invGamma/>
                </a:schemeClr>
              </a:prstShdw>
            </a:effectLst>
          </p:spPr>
          <p:txBody>
            <a:bodyPr>
              <a:spAutoFit/>
            </a:bodyPr>
            <a:lstStyle/>
            <a:p>
              <a:pPr>
                <a:spcBef>
                  <a:spcPct val="50000"/>
                </a:spcBef>
                <a:defRPr/>
              </a:pPr>
              <a:r>
                <a:rPr lang="zh-TW" altLang="en-US" b="1">
                  <a:solidFill>
                    <a:srgbClr val="1D528D"/>
                  </a:solidFill>
                  <a:effectLst>
                    <a:outerShdw blurRad="38100" dist="38100" dir="2700000" algn="tl">
                      <a:srgbClr val="C0C0C0"/>
                    </a:outerShdw>
                  </a:effectLst>
                  <a:latin typeface="Times New Roman" pitchFamily="18" charset="0"/>
                  <a:ea typeface="標楷體" pitchFamily="65" charset="-120"/>
                </a:rPr>
                <a:t>博創資訊</a:t>
              </a:r>
            </a:p>
          </p:txBody>
        </p:sp>
      </p:grpSp>
      <p:sp>
        <p:nvSpPr>
          <p:cNvPr id="1037" name="Text Box 28"/>
          <p:cNvSpPr txBox="1">
            <a:spLocks noChangeArrowheads="1"/>
          </p:cNvSpPr>
          <p:nvPr/>
        </p:nvSpPr>
        <p:spPr bwMode="auto">
          <a:xfrm>
            <a:off x="34925" y="-23813"/>
            <a:ext cx="3492500" cy="274638"/>
          </a:xfrm>
          <a:prstGeom prst="rect">
            <a:avLst/>
          </a:prstGeom>
          <a:noFill/>
          <a:ln w="9525">
            <a:noFill/>
            <a:miter lim="800000"/>
            <a:headEnd/>
            <a:tailEnd/>
          </a:ln>
          <a:effectLst/>
        </p:spPr>
        <p:txBody>
          <a:bodyPr wrap="none">
            <a:spAutoFit/>
          </a:bodyPr>
          <a:lstStyle/>
          <a:p>
            <a:pPr algn="ctr">
              <a:defRPr/>
            </a:pPr>
            <a:r>
              <a:rPr kumimoji="0" lang="en-US" altLang="zh-TW" sz="1200" b="1">
                <a:solidFill>
                  <a:schemeClr val="bg1"/>
                </a:solidFill>
                <a:latin typeface="Times New Roman" pitchFamily="18" charset="0"/>
                <a:ea typeface="標楷體" pitchFamily="65" charset="-120"/>
              </a:rPr>
              <a:t>SafeLink – We Secure Your Network and Content.</a:t>
            </a:r>
            <a:endParaRPr kumimoji="0" lang="zh-TW" altLang="en-US" sz="1200" b="1">
              <a:solidFill>
                <a:schemeClr val="bg1"/>
              </a:solidFill>
              <a:latin typeface="Times New Roman" pitchFamily="18" charset="0"/>
              <a:ea typeface="標楷體" pitchFamily="65" charset="-12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0" fontAlgn="base" hangingPunct="0">
        <a:spcBef>
          <a:spcPct val="0"/>
        </a:spcBef>
        <a:spcAft>
          <a:spcPct val="0"/>
        </a:spcAft>
        <a:defRPr sz="3600" b="1">
          <a:solidFill>
            <a:schemeClr val="bg1"/>
          </a:solidFill>
          <a:latin typeface="+mj-lt"/>
          <a:ea typeface="+mj-ea"/>
          <a:cs typeface="+mj-cs"/>
        </a:defRPr>
      </a:lvl1pPr>
      <a:lvl2pPr algn="l" rtl="0" eaLnBrk="0" fontAlgn="base" hangingPunct="0">
        <a:spcBef>
          <a:spcPct val="0"/>
        </a:spcBef>
        <a:spcAft>
          <a:spcPct val="0"/>
        </a:spcAft>
        <a:defRPr sz="3600" b="1">
          <a:solidFill>
            <a:schemeClr val="bg1"/>
          </a:solidFill>
          <a:latin typeface="Times New Roman" pitchFamily="18" charset="0"/>
          <a:ea typeface="標楷體" pitchFamily="65" charset="-120"/>
        </a:defRPr>
      </a:lvl2pPr>
      <a:lvl3pPr algn="l" rtl="0" eaLnBrk="0" fontAlgn="base" hangingPunct="0">
        <a:spcBef>
          <a:spcPct val="0"/>
        </a:spcBef>
        <a:spcAft>
          <a:spcPct val="0"/>
        </a:spcAft>
        <a:defRPr sz="3600" b="1">
          <a:solidFill>
            <a:schemeClr val="bg1"/>
          </a:solidFill>
          <a:latin typeface="Times New Roman" pitchFamily="18" charset="0"/>
          <a:ea typeface="標楷體" pitchFamily="65" charset="-120"/>
        </a:defRPr>
      </a:lvl3pPr>
      <a:lvl4pPr algn="l" rtl="0" eaLnBrk="0" fontAlgn="base" hangingPunct="0">
        <a:spcBef>
          <a:spcPct val="0"/>
        </a:spcBef>
        <a:spcAft>
          <a:spcPct val="0"/>
        </a:spcAft>
        <a:defRPr sz="3600" b="1">
          <a:solidFill>
            <a:schemeClr val="bg1"/>
          </a:solidFill>
          <a:latin typeface="Times New Roman" pitchFamily="18" charset="0"/>
          <a:ea typeface="標楷體" pitchFamily="65" charset="-120"/>
        </a:defRPr>
      </a:lvl4pPr>
      <a:lvl5pPr algn="l" rtl="0" eaLnBrk="0" fontAlgn="base" hangingPunct="0">
        <a:spcBef>
          <a:spcPct val="0"/>
        </a:spcBef>
        <a:spcAft>
          <a:spcPct val="0"/>
        </a:spcAft>
        <a:defRPr sz="3600" b="1">
          <a:solidFill>
            <a:schemeClr val="bg1"/>
          </a:solidFill>
          <a:latin typeface="Times New Roman" pitchFamily="18" charset="0"/>
          <a:ea typeface="標楷體" pitchFamily="65" charset="-120"/>
        </a:defRPr>
      </a:lvl5pPr>
      <a:lvl6pPr marL="457200" algn="l" rtl="0" fontAlgn="base">
        <a:spcBef>
          <a:spcPct val="0"/>
        </a:spcBef>
        <a:spcAft>
          <a:spcPct val="0"/>
        </a:spcAft>
        <a:defRPr sz="3600" b="1">
          <a:solidFill>
            <a:schemeClr val="bg1"/>
          </a:solidFill>
          <a:latin typeface="Times New Roman" pitchFamily="18" charset="0"/>
          <a:ea typeface="標楷體" pitchFamily="65" charset="-120"/>
        </a:defRPr>
      </a:lvl6pPr>
      <a:lvl7pPr marL="914400" algn="l" rtl="0" fontAlgn="base">
        <a:spcBef>
          <a:spcPct val="0"/>
        </a:spcBef>
        <a:spcAft>
          <a:spcPct val="0"/>
        </a:spcAft>
        <a:defRPr sz="3600" b="1">
          <a:solidFill>
            <a:schemeClr val="bg1"/>
          </a:solidFill>
          <a:latin typeface="Times New Roman" pitchFamily="18" charset="0"/>
          <a:ea typeface="標楷體" pitchFamily="65" charset="-120"/>
        </a:defRPr>
      </a:lvl7pPr>
      <a:lvl8pPr marL="1371600" algn="l" rtl="0" fontAlgn="base">
        <a:spcBef>
          <a:spcPct val="0"/>
        </a:spcBef>
        <a:spcAft>
          <a:spcPct val="0"/>
        </a:spcAft>
        <a:defRPr sz="3600" b="1">
          <a:solidFill>
            <a:schemeClr val="bg1"/>
          </a:solidFill>
          <a:latin typeface="Times New Roman" pitchFamily="18" charset="0"/>
          <a:ea typeface="標楷體" pitchFamily="65" charset="-120"/>
        </a:defRPr>
      </a:lvl8pPr>
      <a:lvl9pPr marL="1828800" algn="l" rtl="0" fontAlgn="base">
        <a:spcBef>
          <a:spcPct val="0"/>
        </a:spcBef>
        <a:spcAft>
          <a:spcPct val="0"/>
        </a:spcAft>
        <a:defRPr sz="3600" b="1">
          <a:solidFill>
            <a:schemeClr val="bg1"/>
          </a:solidFill>
          <a:latin typeface="Times New Roman" pitchFamily="18" charset="0"/>
          <a:ea typeface="標楷體" pitchFamily="65" charset="-12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情資分享：個資外洩案例分享</a:t>
            </a:r>
            <a:endParaRPr lang="zh-TW" altLang="en-US" dirty="0"/>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3398098276"/>
              </p:ext>
            </p:extLst>
          </p:nvPr>
        </p:nvGraphicFramePr>
        <p:xfrm>
          <a:off x="179512" y="1340768"/>
          <a:ext cx="8784976" cy="5219154"/>
        </p:xfrm>
        <a:graphic>
          <a:graphicData uri="http://schemas.openxmlformats.org/drawingml/2006/table">
            <a:tbl>
              <a:tblPr firstRow="1" bandRow="1">
                <a:tableStyleId>{BC89EF96-8CEA-46FF-86C4-4CE0E7609802}</a:tableStyleId>
              </a:tblPr>
              <a:tblGrid>
                <a:gridCol w="1548392">
                  <a:extLst>
                    <a:ext uri="{9D8B030D-6E8A-4147-A177-3AD203B41FA5}">
                      <a16:colId xmlns:a16="http://schemas.microsoft.com/office/drawing/2014/main" val="2743446621"/>
                    </a:ext>
                  </a:extLst>
                </a:gridCol>
                <a:gridCol w="7236584">
                  <a:extLst>
                    <a:ext uri="{9D8B030D-6E8A-4147-A177-3AD203B41FA5}">
                      <a16:colId xmlns:a16="http://schemas.microsoft.com/office/drawing/2014/main" val="1188164584"/>
                    </a:ext>
                  </a:extLst>
                </a:gridCol>
              </a:tblGrid>
              <a:tr h="433794">
                <a:tc>
                  <a:txBody>
                    <a:bodyPr/>
                    <a:lstStyle/>
                    <a:p>
                      <a:pPr algn="ctr"/>
                      <a:r>
                        <a:rPr lang="zh-TW" altLang="en-US" sz="2200" b="0" i="0" dirty="0" smtClean="0">
                          <a:solidFill>
                            <a:srgbClr val="000000"/>
                          </a:solidFill>
                        </a:rPr>
                        <a:t>發生時間</a:t>
                      </a:r>
                      <a:endParaRPr lang="zh-TW" altLang="en-US" sz="2200" b="0" i="0" dirty="0">
                        <a:solidFill>
                          <a:srgbClr val="000000"/>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2200" b="0" dirty="0" smtClean="0">
                          <a:solidFill>
                            <a:srgbClr val="000000"/>
                          </a:solidFill>
                        </a:rPr>
                        <a:t>2022/06/22</a:t>
                      </a:r>
                    </a:p>
                  </a:txBody>
                  <a:tcPr/>
                </a:tc>
                <a:extLst>
                  <a:ext uri="{0D108BD9-81ED-4DB2-BD59-A6C34878D82A}">
                    <a16:rowId xmlns:a16="http://schemas.microsoft.com/office/drawing/2014/main" val="1506433495"/>
                  </a:ext>
                </a:extLst>
              </a:tr>
              <a:tr h="4678774">
                <a:tc>
                  <a:txBody>
                    <a:bodyPr/>
                    <a:lstStyle/>
                    <a:p>
                      <a:pPr algn="ctr"/>
                      <a:r>
                        <a:rPr lang="zh-TW" altLang="en-US" sz="2200" b="0" i="0" dirty="0" smtClean="0">
                          <a:solidFill>
                            <a:srgbClr val="000000"/>
                          </a:solidFill>
                        </a:rPr>
                        <a:t>事件概述</a:t>
                      </a:r>
                      <a:endParaRPr lang="zh-TW" altLang="en-US" sz="2200" b="0" i="0" dirty="0">
                        <a:solidFill>
                          <a:srgbClr val="000000"/>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200" b="0" u="sng" dirty="0" smtClean="0">
                          <a:solidFill>
                            <a:schemeClr val="tx2"/>
                          </a:solidFill>
                        </a:rPr>
                        <a:t>台中地檢署</a:t>
                      </a:r>
                      <a:r>
                        <a:rPr lang="zh-TW" altLang="en-US" sz="2200" b="0" dirty="0" smtClean="0">
                          <a:solidFill>
                            <a:schemeClr val="tx2"/>
                          </a:solidFill>
                        </a:rPr>
                        <a:t>襄閱主任檢察官</a:t>
                      </a:r>
                      <a:r>
                        <a:rPr lang="zh-TW" altLang="en-US" sz="2200" b="0" u="sng" dirty="0" smtClean="0">
                          <a:solidFill>
                            <a:schemeClr val="tx2"/>
                          </a:solidFill>
                        </a:rPr>
                        <a:t>卓俊忠</a:t>
                      </a:r>
                      <a:r>
                        <a:rPr lang="zh-TW" altLang="en-US" sz="2200" b="0" dirty="0" smtClean="0">
                          <a:solidFill>
                            <a:schemeClr val="tx2"/>
                          </a:solidFill>
                        </a:rPr>
                        <a:t>告訴中央社記者，</a:t>
                      </a:r>
                      <a:r>
                        <a:rPr lang="zh-TW" altLang="en-US" sz="2200" b="0" u="sng" dirty="0" smtClean="0">
                          <a:solidFill>
                            <a:srgbClr val="FF0000"/>
                          </a:solidFill>
                        </a:rPr>
                        <a:t>林</a:t>
                      </a:r>
                      <a:r>
                        <a:rPr lang="zh-TW" altLang="en-US" sz="2200" b="0" dirty="0" smtClean="0">
                          <a:solidFill>
                            <a:srgbClr val="FF0000"/>
                          </a:solidFill>
                        </a:rPr>
                        <a:t>姓警員</a:t>
                      </a:r>
                      <a:r>
                        <a:rPr lang="zh-TW" altLang="en-US" sz="2200" b="0" dirty="0" smtClean="0">
                          <a:solidFill>
                            <a:schemeClr val="tx2"/>
                          </a:solidFill>
                        </a:rPr>
                        <a:t>經檢察官偵辦後，認定</a:t>
                      </a:r>
                      <a:r>
                        <a:rPr lang="zh-TW" altLang="en-US" sz="2200" b="0" dirty="0" smtClean="0">
                          <a:solidFill>
                            <a:srgbClr val="FF0000"/>
                          </a:solidFill>
                        </a:rPr>
                        <a:t>涉嫌將被害人個資外洩，涉犯貪污、洩密罪及違反個資法等罪嫌</a:t>
                      </a:r>
                      <a:r>
                        <a:rPr lang="zh-TW" altLang="en-US" sz="2200" b="0" dirty="0" smtClean="0">
                          <a:solidFill>
                            <a:schemeClr val="tx2"/>
                          </a:solidFill>
                        </a:rPr>
                        <a:t>。</a:t>
                      </a:r>
                      <a:endParaRPr lang="en-US" altLang="zh-TW" sz="2200" b="0" dirty="0" smtClean="0">
                        <a:solidFill>
                          <a:schemeClr val="tx2"/>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zh-TW" altLang="en-US" sz="2200" b="0" dirty="0" smtClean="0">
                        <a:solidFill>
                          <a:schemeClr val="tx2"/>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200" b="0" dirty="0" smtClean="0">
                          <a:solidFill>
                            <a:schemeClr val="tx2"/>
                          </a:solidFill>
                        </a:rPr>
                        <a:t>檢警查出，</a:t>
                      </a:r>
                      <a:r>
                        <a:rPr lang="zh-TW" altLang="en-US" sz="2200" b="0" u="sng" dirty="0" smtClean="0">
                          <a:solidFill>
                            <a:schemeClr val="tx2"/>
                          </a:solidFill>
                        </a:rPr>
                        <a:t>台中</a:t>
                      </a:r>
                      <a:r>
                        <a:rPr lang="zh-TW" altLang="en-US" sz="2200" b="0" dirty="0" smtClean="0">
                          <a:solidFill>
                            <a:schemeClr val="tx2"/>
                          </a:solidFill>
                        </a:rPr>
                        <a:t>第二警分局今年</a:t>
                      </a:r>
                      <a:r>
                        <a:rPr lang="en-US" altLang="zh-TW" sz="2200" b="0" dirty="0" smtClean="0">
                          <a:solidFill>
                            <a:schemeClr val="tx2"/>
                          </a:solidFill>
                        </a:rPr>
                        <a:t>3</a:t>
                      </a:r>
                      <a:r>
                        <a:rPr lang="zh-TW" altLang="en-US" sz="2200" b="0" dirty="0" smtClean="0">
                          <a:solidFill>
                            <a:schemeClr val="tx2"/>
                          </a:solidFill>
                        </a:rPr>
                        <a:t>月間，偵辦一件虛擬貨幣詐騙案時，查獲詐騙案涉案人持有被害人詳細個 人資料，但警方卻發現偵辦詐騙案前，</a:t>
                      </a:r>
                      <a:r>
                        <a:rPr lang="zh-TW" altLang="en-US" sz="2200" b="0" u="sng" dirty="0" smtClean="0">
                          <a:solidFill>
                            <a:schemeClr val="tx2"/>
                          </a:solidFill>
                        </a:rPr>
                        <a:t>林</a:t>
                      </a:r>
                      <a:r>
                        <a:rPr lang="zh-TW" altLang="en-US" sz="2200" b="0" dirty="0" smtClean="0">
                          <a:solidFill>
                            <a:schemeClr val="tx2"/>
                          </a:solidFill>
                        </a:rPr>
                        <a:t>姓警員曾使用警用 電腦查詢該被害人的資料，懷疑是</a:t>
                      </a:r>
                      <a:r>
                        <a:rPr lang="zh-TW" altLang="en-US" sz="2200" b="0" u="sng" dirty="0" smtClean="0">
                          <a:solidFill>
                            <a:schemeClr val="tx2"/>
                          </a:solidFill>
                        </a:rPr>
                        <a:t>林</a:t>
                      </a:r>
                      <a:r>
                        <a:rPr lang="zh-TW" altLang="en-US" sz="2200" b="0" dirty="0" smtClean="0">
                          <a:solidFill>
                            <a:schemeClr val="tx2"/>
                          </a:solidFill>
                        </a:rPr>
                        <a:t>員洩密，因此進行 偵辦。</a:t>
                      </a:r>
                      <a:endParaRPr lang="en-US" altLang="zh-TW" sz="2200" b="0" dirty="0" smtClean="0">
                        <a:solidFill>
                          <a:schemeClr val="tx2"/>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zh-TW" altLang="en-US" sz="2200" b="0" dirty="0" smtClean="0">
                        <a:solidFill>
                          <a:schemeClr val="tx2"/>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200" b="0" dirty="0" smtClean="0">
                          <a:solidFill>
                            <a:srgbClr val="FF0000"/>
                          </a:solidFill>
                        </a:rPr>
                        <a:t>檢調追查，</a:t>
                      </a:r>
                      <a:r>
                        <a:rPr lang="zh-TW" altLang="en-US" sz="2200" b="0" u="sng" dirty="0" smtClean="0">
                          <a:solidFill>
                            <a:srgbClr val="FF0000"/>
                          </a:solidFill>
                        </a:rPr>
                        <a:t>林</a:t>
                      </a:r>
                      <a:r>
                        <a:rPr lang="zh-TW" altLang="en-US" sz="2200" b="0" dirty="0" smtClean="0">
                          <a:solidFill>
                            <a:srgbClr val="FF0000"/>
                          </a:solidFill>
                        </a:rPr>
                        <a:t>疑不只利用自己的職權，大量查個資，洩漏給詐騙集團，也擔心大量查詢恐露餡</a:t>
                      </a:r>
                      <a:r>
                        <a:rPr lang="zh-TW" altLang="en-US" sz="2200" b="0" dirty="0" smtClean="0">
                          <a:solidFill>
                            <a:schemeClr val="tx2"/>
                          </a:solidFill>
                        </a:rPr>
                        <a:t>，遭督察單位查緝，還曾假借理由請同事幫忙查詢，</a:t>
                      </a:r>
                      <a:r>
                        <a:rPr lang="zh-TW" altLang="en-US" sz="2200" b="0" dirty="0" smtClean="0">
                          <a:solidFill>
                            <a:srgbClr val="FF0000"/>
                          </a:solidFill>
                        </a:rPr>
                        <a:t>帳戶內也被查出疑有不明金流，判斷林不只洩密，恐從中牟利</a:t>
                      </a:r>
                      <a:r>
                        <a:rPr lang="zh-TW" altLang="en-US" sz="2200" b="0" dirty="0" smtClean="0">
                          <a:solidFill>
                            <a:schemeClr val="tx2"/>
                          </a:solidFill>
                        </a:rPr>
                        <a:t>。</a:t>
                      </a:r>
                    </a:p>
                  </a:txBody>
                  <a:tcPr/>
                </a:tc>
                <a:extLst>
                  <a:ext uri="{0D108BD9-81ED-4DB2-BD59-A6C34878D82A}">
                    <a16:rowId xmlns:a16="http://schemas.microsoft.com/office/drawing/2014/main" val="1500985893"/>
                  </a:ext>
                </a:extLst>
              </a:tr>
            </a:tbl>
          </a:graphicData>
        </a:graphic>
      </p:graphicFrame>
    </p:spTree>
    <p:extLst>
      <p:ext uri="{BB962C8B-B14F-4D97-AF65-F5344CB8AC3E}">
        <p14:creationId xmlns:p14="http://schemas.microsoft.com/office/powerpoint/2010/main" val="558400461"/>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情資分享：個資外洩案例分享</a:t>
            </a:r>
            <a:endParaRPr lang="zh-TW" altLang="en-US" dirty="0"/>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1600426557"/>
              </p:ext>
            </p:extLst>
          </p:nvPr>
        </p:nvGraphicFramePr>
        <p:xfrm>
          <a:off x="179512" y="1268760"/>
          <a:ext cx="8784976" cy="5495778"/>
        </p:xfrm>
        <a:graphic>
          <a:graphicData uri="http://schemas.openxmlformats.org/drawingml/2006/table">
            <a:tbl>
              <a:tblPr firstRow="1" bandRow="1">
                <a:tableStyleId>{BC89EF96-8CEA-46FF-86C4-4CE0E7609802}</a:tableStyleId>
              </a:tblPr>
              <a:tblGrid>
                <a:gridCol w="1428451">
                  <a:extLst>
                    <a:ext uri="{9D8B030D-6E8A-4147-A177-3AD203B41FA5}">
                      <a16:colId xmlns:a16="http://schemas.microsoft.com/office/drawing/2014/main" val="2743446621"/>
                    </a:ext>
                  </a:extLst>
                </a:gridCol>
                <a:gridCol w="7356525">
                  <a:extLst>
                    <a:ext uri="{9D8B030D-6E8A-4147-A177-3AD203B41FA5}">
                      <a16:colId xmlns:a16="http://schemas.microsoft.com/office/drawing/2014/main" val="1188164584"/>
                    </a:ext>
                  </a:extLst>
                </a:gridCol>
              </a:tblGrid>
              <a:tr h="145933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200" b="1" dirty="0" smtClean="0">
                          <a:solidFill>
                            <a:srgbClr val="000000"/>
                          </a:solidFill>
                        </a:rPr>
                        <a:t>事件概述</a:t>
                      </a:r>
                    </a:p>
                  </a:txBody>
                  <a:tcPr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200" b="0" u="sng" dirty="0" smtClean="0">
                          <a:solidFill>
                            <a:srgbClr val="000000"/>
                          </a:solidFill>
                        </a:rPr>
                        <a:t>林</a:t>
                      </a:r>
                      <a:r>
                        <a:rPr lang="zh-TW" altLang="en-US" sz="2200" b="0" dirty="0" smtClean="0">
                          <a:solidFill>
                            <a:srgbClr val="000000"/>
                          </a:solidFill>
                        </a:rPr>
                        <a:t>疑不只</a:t>
                      </a:r>
                      <a:r>
                        <a:rPr lang="zh-TW" altLang="en-US" sz="2200" b="0" dirty="0" smtClean="0">
                          <a:solidFill>
                            <a:srgbClr val="FF0000"/>
                          </a:solidFill>
                        </a:rPr>
                        <a:t>利用自己的職權，大量查個資，洩漏給詐騙集團</a:t>
                      </a:r>
                      <a:r>
                        <a:rPr lang="zh-TW" altLang="en-US" sz="2200" b="0" dirty="0" smtClean="0">
                          <a:solidFill>
                            <a:srgbClr val="000000"/>
                          </a:solidFill>
                        </a:rPr>
                        <a:t>，也擔心大量查詢恐露餡，遭督察單位查緝，還曾假借理由請同事幫忙查詢，</a:t>
                      </a:r>
                      <a:r>
                        <a:rPr lang="zh-TW" altLang="en-US" sz="2200" b="0" dirty="0" smtClean="0">
                          <a:solidFill>
                            <a:srgbClr val="FF0000"/>
                          </a:solidFill>
                        </a:rPr>
                        <a:t>帳戶內也被查出疑有不明金流，判斷</a:t>
                      </a:r>
                      <a:r>
                        <a:rPr lang="zh-TW" altLang="en-US" sz="2200" b="0" u="sng" dirty="0" smtClean="0">
                          <a:solidFill>
                            <a:srgbClr val="FF0000"/>
                          </a:solidFill>
                        </a:rPr>
                        <a:t>林</a:t>
                      </a:r>
                      <a:r>
                        <a:rPr lang="zh-TW" altLang="en-US" sz="2200" b="0" dirty="0" smtClean="0">
                          <a:solidFill>
                            <a:srgbClr val="FF0000"/>
                          </a:solidFill>
                        </a:rPr>
                        <a:t>不只洩密，恐從中牟利</a:t>
                      </a:r>
                      <a:r>
                        <a:rPr lang="zh-TW" altLang="en-US" sz="2200" b="0" dirty="0" smtClean="0">
                          <a:solidFill>
                            <a:srgbClr val="000000"/>
                          </a:solidFill>
                        </a:rPr>
                        <a:t>。。</a:t>
                      </a:r>
                    </a:p>
                  </a:txBody>
                  <a:tcPr>
                    <a:solidFill>
                      <a:schemeClr val="bg1"/>
                    </a:solidFill>
                  </a:tcPr>
                </a:tc>
                <a:extLst>
                  <a:ext uri="{0D108BD9-81ED-4DB2-BD59-A6C34878D82A}">
                    <a16:rowId xmlns:a16="http://schemas.microsoft.com/office/drawing/2014/main" val="214982822"/>
                  </a:ext>
                </a:extLst>
              </a:tr>
              <a:tr h="1459331">
                <a:tc>
                  <a:txBody>
                    <a:bodyPr/>
                    <a:lstStyle/>
                    <a:p>
                      <a:pPr algn="ctr"/>
                      <a:r>
                        <a:rPr lang="zh-TW" altLang="en-US" sz="2200" b="1" dirty="0" smtClean="0">
                          <a:solidFill>
                            <a:srgbClr val="000000"/>
                          </a:solidFill>
                        </a:rPr>
                        <a:t>問題分析</a:t>
                      </a:r>
                      <a:endParaRPr lang="zh-TW" altLang="en-US" sz="2200" b="1" dirty="0">
                        <a:solidFill>
                          <a:srgbClr val="000000"/>
                        </a:solidFill>
                      </a:endParaRPr>
                    </a:p>
                  </a:txBody>
                  <a:tcPr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200" b="0" u="none" kern="1200" dirty="0" smtClean="0">
                          <a:solidFill>
                            <a:srgbClr val="000000"/>
                          </a:solidFill>
                          <a:latin typeface="+mn-lt"/>
                          <a:ea typeface="+mn-ea"/>
                          <a:cs typeface="+mn-cs"/>
                        </a:rPr>
                        <a:t>這次個資外洩事件</a:t>
                      </a:r>
                      <a:r>
                        <a:rPr lang="en-US" altLang="zh-TW" sz="2200" b="0" u="none" kern="1200" dirty="0" smtClean="0">
                          <a:solidFill>
                            <a:srgbClr val="000000"/>
                          </a:solidFill>
                          <a:latin typeface="+mn-lt"/>
                          <a:ea typeface="+mn-ea"/>
                          <a:cs typeface="+mn-cs"/>
                        </a:rPr>
                        <a:t>:</a:t>
                      </a:r>
                      <a:r>
                        <a:rPr lang="zh-TW" altLang="en-US" sz="2200" b="1" u="sng" dirty="0" smtClean="0">
                          <a:solidFill>
                            <a:srgbClr val="FF0000"/>
                          </a:solidFill>
                        </a:rPr>
                        <a:t>林</a:t>
                      </a:r>
                      <a:r>
                        <a:rPr lang="zh-TW" altLang="en-US" sz="2200" b="1" dirty="0" smtClean="0">
                          <a:solidFill>
                            <a:srgbClr val="FF0000"/>
                          </a:solidFill>
                        </a:rPr>
                        <a:t>姓</a:t>
                      </a:r>
                      <a:r>
                        <a:rPr lang="zh-TW" altLang="en-US" sz="2200" b="0" dirty="0" smtClean="0">
                          <a:solidFill>
                            <a:srgbClr val="FF0000"/>
                          </a:solidFill>
                        </a:rPr>
                        <a:t>利用自己</a:t>
                      </a:r>
                      <a:r>
                        <a:rPr lang="zh-TW" altLang="en-US" sz="2200" b="1" dirty="0" smtClean="0">
                          <a:solidFill>
                            <a:srgbClr val="FF0000"/>
                          </a:solidFill>
                        </a:rPr>
                        <a:t>警員</a:t>
                      </a:r>
                      <a:r>
                        <a:rPr lang="zh-TW" altLang="en-US" sz="2200" b="0" dirty="0" smtClean="0">
                          <a:solidFill>
                            <a:srgbClr val="FF0000"/>
                          </a:solidFill>
                        </a:rPr>
                        <a:t>的職權，大量查個資，洩漏給詐騙集團</a:t>
                      </a:r>
                      <a:r>
                        <a:rPr lang="zh-TW" altLang="en-US" sz="2200" b="0" u="none" kern="1200" dirty="0" smtClean="0">
                          <a:solidFill>
                            <a:srgbClr val="FF0000"/>
                          </a:solidFill>
                          <a:latin typeface="+mn-lt"/>
                          <a:ea typeface="+mn-ea"/>
                          <a:cs typeface="+mn-cs"/>
                        </a:rPr>
                        <a:t>。</a:t>
                      </a:r>
                      <a:endParaRPr lang="en-US" altLang="zh-TW" sz="2200" b="0" u="none" kern="1200" dirty="0" smtClean="0">
                        <a:solidFill>
                          <a:srgbClr val="FF0000"/>
                        </a:solidFill>
                        <a:latin typeface="+mn-lt"/>
                        <a:ea typeface="+mn-ea"/>
                        <a:cs typeface="+mn-cs"/>
                      </a:endParaRPr>
                    </a:p>
                  </a:txBody>
                  <a:tcPr>
                    <a:solidFill>
                      <a:schemeClr val="bg1"/>
                    </a:solidFill>
                  </a:tcPr>
                </a:tc>
                <a:extLst>
                  <a:ext uri="{0D108BD9-81ED-4DB2-BD59-A6C34878D82A}">
                    <a16:rowId xmlns:a16="http://schemas.microsoft.com/office/drawing/2014/main" val="623183469"/>
                  </a:ext>
                </a:extLst>
              </a:tr>
              <a:tr h="2142422">
                <a:tc>
                  <a:txBody>
                    <a:bodyPr/>
                    <a:lstStyle/>
                    <a:p>
                      <a:pPr algn="ctr"/>
                      <a:r>
                        <a:rPr lang="zh-TW" altLang="en-US" sz="2200" b="1" dirty="0" smtClean="0">
                          <a:solidFill>
                            <a:srgbClr val="000000"/>
                          </a:solidFill>
                        </a:rPr>
                        <a:t>防範方式</a:t>
                      </a:r>
                      <a:endParaRPr lang="zh-TW" altLang="en-US" sz="2200" b="1" dirty="0">
                        <a:solidFill>
                          <a:srgbClr val="000000"/>
                        </a:solidFill>
                      </a:endParaRP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zh-TW" altLang="en-US" sz="2200" b="0" i="0" kern="1200" dirty="0" smtClean="0">
                          <a:solidFill>
                            <a:srgbClr val="FF0000"/>
                          </a:solidFill>
                          <a:effectLst/>
                          <a:latin typeface="+mn-lt"/>
                          <a:ea typeface="+mn-ea"/>
                          <a:cs typeface="+mn-cs"/>
                        </a:rPr>
                        <a:t>一旦個人身份資訊（</a:t>
                      </a:r>
                      <a:r>
                        <a:rPr lang="en-US" altLang="zh-TW" sz="2200" b="0" i="0" kern="1200" dirty="0" smtClean="0">
                          <a:solidFill>
                            <a:srgbClr val="FF0000"/>
                          </a:solidFill>
                          <a:effectLst/>
                          <a:latin typeface="+mn-lt"/>
                          <a:ea typeface="+mn-ea"/>
                          <a:cs typeface="+mn-cs"/>
                        </a:rPr>
                        <a:t>PII</a:t>
                      </a:r>
                      <a:r>
                        <a:rPr lang="zh-TW" altLang="en-US" sz="2200" b="0" i="0" kern="1200" dirty="0" smtClean="0">
                          <a:solidFill>
                            <a:srgbClr val="FF0000"/>
                          </a:solidFill>
                          <a:effectLst/>
                          <a:latin typeface="+mn-lt"/>
                          <a:ea typeface="+mn-ea"/>
                          <a:cs typeface="+mn-cs"/>
                        </a:rPr>
                        <a:t>）被盜，通常會在暗網上賣給那些會將其用於惡意用途的人</a:t>
                      </a:r>
                      <a:r>
                        <a:rPr lang="zh-TW" altLang="en-US" sz="2200" b="0" i="0" kern="1200" dirty="0" smtClean="0">
                          <a:solidFill>
                            <a:srgbClr val="000000"/>
                          </a:solidFill>
                          <a:effectLst/>
                          <a:latin typeface="標楷體" panose="03000509000000000000" pitchFamily="65" charset="-120"/>
                          <a:ea typeface="標楷體" panose="03000509000000000000" pitchFamily="65" charset="-120"/>
                          <a:cs typeface="+mn-cs"/>
                        </a:rPr>
                        <a:t>，</a:t>
                      </a:r>
                      <a:r>
                        <a:rPr lang="zh-TW" altLang="en-US" sz="2200" b="0" i="0" kern="1200" dirty="0" smtClean="0">
                          <a:solidFill>
                            <a:srgbClr val="FF0000"/>
                          </a:solidFill>
                          <a:effectLst/>
                          <a:latin typeface="+mn-lt"/>
                          <a:ea typeface="+mn-ea"/>
                          <a:cs typeface="+mn-cs"/>
                        </a:rPr>
                        <a:t>用戶接獲任何來路不明電話並發現個人資料有外洩疑慮時</a:t>
                      </a:r>
                      <a:r>
                        <a:rPr lang="zh-TW" altLang="en-US" sz="2200" b="0" i="0" kern="1200" dirty="0" smtClean="0">
                          <a:solidFill>
                            <a:srgbClr val="000000"/>
                          </a:solidFill>
                          <a:effectLst/>
                          <a:latin typeface="+mn-lt"/>
                          <a:ea typeface="+mn-ea"/>
                          <a:cs typeface="+mn-cs"/>
                        </a:rPr>
                        <a:t>，應立即報警備案並告知相關銀行知悉防範。</a:t>
                      </a:r>
                      <a:endParaRPr lang="en-US" altLang="zh-TW" sz="2200" b="1" u="sng" kern="1200" dirty="0" smtClean="0">
                        <a:solidFill>
                          <a:srgbClr val="0070C0"/>
                        </a:solidFill>
                        <a:latin typeface="+mn-lt"/>
                        <a:ea typeface="+mn-ea"/>
                        <a:cs typeface="+mn-cs"/>
                      </a:endParaRPr>
                    </a:p>
                  </a:txBody>
                  <a:tcPr>
                    <a:solidFill>
                      <a:schemeClr val="bg1"/>
                    </a:solidFill>
                  </a:tcPr>
                </a:tc>
                <a:extLst>
                  <a:ext uri="{0D108BD9-81ED-4DB2-BD59-A6C34878D82A}">
                    <a16:rowId xmlns:a16="http://schemas.microsoft.com/office/drawing/2014/main" val="2357991457"/>
                  </a:ext>
                </a:extLst>
              </a:tr>
              <a:tr h="434694">
                <a:tc>
                  <a:txBody>
                    <a:bodyPr/>
                    <a:lstStyle/>
                    <a:p>
                      <a:pPr algn="ctr"/>
                      <a:r>
                        <a:rPr lang="zh-TW" altLang="en-US" sz="2200" b="1" dirty="0" smtClean="0">
                          <a:solidFill>
                            <a:srgbClr val="000000"/>
                          </a:solidFill>
                        </a:rPr>
                        <a:t>資料來源</a:t>
                      </a:r>
                      <a:endParaRPr lang="zh-TW" altLang="en-US" sz="2200" b="1" dirty="0"/>
                    </a:p>
                  </a:txBody>
                  <a:tcPr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2200" dirty="0" smtClean="0"/>
                        <a:t>https://www.cna.com.tw/news/asoc/202206220094.aspx</a:t>
                      </a:r>
                    </a:p>
                  </a:txBody>
                  <a:tcPr>
                    <a:solidFill>
                      <a:schemeClr val="bg1"/>
                    </a:solidFill>
                  </a:tcPr>
                </a:tc>
                <a:extLst>
                  <a:ext uri="{0D108BD9-81ED-4DB2-BD59-A6C34878D82A}">
                    <a16:rowId xmlns:a16="http://schemas.microsoft.com/office/drawing/2014/main" val="3398423688"/>
                  </a:ext>
                </a:extLst>
              </a:tr>
            </a:tbl>
          </a:graphicData>
        </a:graphic>
      </p:graphicFrame>
    </p:spTree>
    <p:extLst>
      <p:ext uri="{BB962C8B-B14F-4D97-AF65-F5344CB8AC3E}">
        <p14:creationId xmlns:p14="http://schemas.microsoft.com/office/powerpoint/2010/main" val="4047599362"/>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情資分享：個資外洩案例分享</a:t>
            </a:r>
            <a:endParaRPr lang="zh-TW" altLang="en-US" dirty="0"/>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2792914222"/>
              </p:ext>
            </p:extLst>
          </p:nvPr>
        </p:nvGraphicFramePr>
        <p:xfrm>
          <a:off x="179512" y="1268759"/>
          <a:ext cx="8856984" cy="5485675"/>
        </p:xfrm>
        <a:graphic>
          <a:graphicData uri="http://schemas.openxmlformats.org/drawingml/2006/table">
            <a:tbl>
              <a:tblPr firstRow="1" bandRow="1">
                <a:tableStyleId>{BC89EF96-8CEA-46FF-86C4-4CE0E7609802}</a:tableStyleId>
              </a:tblPr>
              <a:tblGrid>
                <a:gridCol w="1561084">
                  <a:extLst>
                    <a:ext uri="{9D8B030D-6E8A-4147-A177-3AD203B41FA5}">
                      <a16:colId xmlns:a16="http://schemas.microsoft.com/office/drawing/2014/main" val="2743446621"/>
                    </a:ext>
                  </a:extLst>
                </a:gridCol>
                <a:gridCol w="7295900">
                  <a:extLst>
                    <a:ext uri="{9D8B030D-6E8A-4147-A177-3AD203B41FA5}">
                      <a16:colId xmlns:a16="http://schemas.microsoft.com/office/drawing/2014/main" val="1188164584"/>
                    </a:ext>
                  </a:extLst>
                </a:gridCol>
              </a:tblGrid>
              <a:tr h="548567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200" b="1" dirty="0" smtClean="0">
                          <a:solidFill>
                            <a:srgbClr val="000000"/>
                          </a:solidFill>
                        </a:rPr>
                        <a:t>相關法條補充</a:t>
                      </a:r>
                    </a:p>
                  </a:txBody>
                  <a:tcPr anchor="ctr">
                    <a:solidFill>
                      <a:schemeClr val="bg1"/>
                    </a:solidFill>
                  </a:tcPr>
                </a:tc>
                <a:tc>
                  <a:txBody>
                    <a:bodyPr/>
                    <a:lstStyle/>
                    <a:p>
                      <a:r>
                        <a:rPr lang="zh-TW" altLang="en-US" sz="2200" b="1" u="sng" kern="1200" dirty="0" smtClean="0">
                          <a:solidFill>
                            <a:srgbClr val="0070C0"/>
                          </a:solidFill>
                          <a:latin typeface="+mn-lt"/>
                          <a:ea typeface="+mn-ea"/>
                          <a:cs typeface="+mn-cs"/>
                        </a:rPr>
                        <a:t>個資法第 </a:t>
                      </a:r>
                      <a:r>
                        <a:rPr lang="en-US" altLang="zh-TW" sz="2200" b="1" u="sng" kern="1200" dirty="0" smtClean="0">
                          <a:solidFill>
                            <a:srgbClr val="0070C0"/>
                          </a:solidFill>
                          <a:latin typeface="+mn-lt"/>
                          <a:ea typeface="+mn-ea"/>
                          <a:cs typeface="+mn-cs"/>
                        </a:rPr>
                        <a:t>5</a:t>
                      </a:r>
                      <a:r>
                        <a:rPr lang="zh-TW" altLang="en-US" sz="2200" b="1" u="sng" kern="1200" dirty="0" smtClean="0">
                          <a:solidFill>
                            <a:srgbClr val="0070C0"/>
                          </a:solidFill>
                          <a:latin typeface="+mn-lt"/>
                          <a:ea typeface="+mn-ea"/>
                          <a:cs typeface="+mn-cs"/>
                        </a:rPr>
                        <a:t>條</a:t>
                      </a:r>
                      <a:r>
                        <a:rPr lang="zh-TW" altLang="en-US" sz="2200" b="0" u="none" kern="1200" dirty="0" smtClean="0">
                          <a:solidFill>
                            <a:srgbClr val="000000"/>
                          </a:solidFill>
                          <a:latin typeface="+mn-lt"/>
                          <a:ea typeface="+mn-ea"/>
                          <a:cs typeface="+mn-cs"/>
                        </a:rPr>
                        <a:t>：</a:t>
                      </a:r>
                    </a:p>
                    <a:p>
                      <a:pPr algn="just"/>
                      <a:r>
                        <a:rPr lang="zh-TW" altLang="en-US" sz="2200" b="0" kern="1200" dirty="0" smtClean="0">
                          <a:solidFill>
                            <a:srgbClr val="000000"/>
                          </a:solidFill>
                          <a:latin typeface="+mn-lt"/>
                          <a:ea typeface="+mn-ea"/>
                          <a:cs typeface="+mn-cs"/>
                        </a:rPr>
                        <a:t>個人資料之蒐集、處理或利用，應尊重當事人之權益，依誠實及信用方法為之，不得逾越特定目的之必要範圍，並應與蒐集之目的具有正當合理之關聯。</a:t>
                      </a:r>
                      <a:endParaRPr lang="en-US" altLang="zh-TW" sz="2200" b="0" kern="1200" dirty="0" smtClean="0">
                        <a:solidFill>
                          <a:srgbClr val="000000"/>
                        </a:solidFill>
                        <a:latin typeface="+mn-lt"/>
                        <a:ea typeface="+mn-ea"/>
                        <a:cs typeface="+mn-cs"/>
                      </a:endParaRPr>
                    </a:p>
                    <a:p>
                      <a:endParaRPr lang="en-US" altLang="zh-TW" sz="2200" b="0" u="none" kern="1200" dirty="0" smtClean="0">
                        <a:solidFill>
                          <a:srgbClr val="000000"/>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zh-TW" altLang="en-US" sz="2200" b="1" u="sng" kern="1200" dirty="0" smtClean="0">
                          <a:solidFill>
                            <a:srgbClr val="0070C0"/>
                          </a:solidFill>
                          <a:latin typeface="+mn-lt"/>
                          <a:ea typeface="+mn-ea"/>
                          <a:cs typeface="+mn-cs"/>
                        </a:rPr>
                        <a:t>個資法第 </a:t>
                      </a:r>
                      <a:r>
                        <a:rPr lang="en-US" altLang="zh-TW" sz="2200" b="1" u="sng" kern="1200" dirty="0" smtClean="0">
                          <a:solidFill>
                            <a:srgbClr val="0070C0"/>
                          </a:solidFill>
                          <a:latin typeface="+mn-lt"/>
                          <a:ea typeface="+mn-ea"/>
                          <a:cs typeface="+mn-cs"/>
                        </a:rPr>
                        <a:t>16</a:t>
                      </a:r>
                      <a:r>
                        <a:rPr lang="zh-TW" altLang="en-US" sz="2200" b="1" u="sng" kern="1200" dirty="0" smtClean="0">
                          <a:solidFill>
                            <a:srgbClr val="0070C0"/>
                          </a:solidFill>
                          <a:latin typeface="+mn-lt"/>
                          <a:ea typeface="+mn-ea"/>
                          <a:cs typeface="+mn-cs"/>
                        </a:rPr>
                        <a:t>條</a:t>
                      </a:r>
                      <a:r>
                        <a:rPr lang="zh-TW" altLang="en-US" sz="2200" b="0" u="none" kern="1200" dirty="0" smtClean="0">
                          <a:solidFill>
                            <a:srgbClr val="000000"/>
                          </a:solidFill>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zh-TW" altLang="en-US" sz="2200" b="0" u="none" kern="1200" dirty="0" smtClean="0">
                          <a:solidFill>
                            <a:srgbClr val="000000"/>
                          </a:solidFill>
                          <a:latin typeface="+mn-lt"/>
                          <a:ea typeface="+mn-ea"/>
                          <a:cs typeface="+mn-cs"/>
                        </a:rPr>
                        <a:t>公務機關對個人資料之利用，除第六條第一項所規定資料外，應於執行法定職務必要範圍內為之，並與蒐集之特定目的相符。但有下列情形之一者，得為特定目的外之利用：</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zh-TW" altLang="en-US" sz="2200" b="0" u="none" kern="1200" dirty="0" smtClean="0">
                          <a:solidFill>
                            <a:srgbClr val="000000"/>
                          </a:solidFill>
                          <a:latin typeface="+mn-lt"/>
                          <a:ea typeface="+mn-ea"/>
                          <a:cs typeface="+mn-cs"/>
                        </a:rPr>
                        <a:t>一、法律明文規定。</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zh-TW" altLang="en-US" sz="2200" b="0" u="none" kern="1200" dirty="0" smtClean="0">
                          <a:solidFill>
                            <a:srgbClr val="000000"/>
                          </a:solidFill>
                          <a:latin typeface="+mn-lt"/>
                          <a:ea typeface="+mn-ea"/>
                          <a:cs typeface="+mn-cs"/>
                        </a:rPr>
                        <a:t>二、為維護國家安全或增進公共利益所必要。</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zh-TW" altLang="en-US" sz="2200" b="0" u="none" kern="1200" dirty="0" smtClean="0">
                          <a:solidFill>
                            <a:srgbClr val="000000"/>
                          </a:solidFill>
                          <a:latin typeface="+mn-lt"/>
                          <a:ea typeface="+mn-ea"/>
                          <a:cs typeface="+mn-cs"/>
                        </a:rPr>
                        <a:t>三、為免除當事人之生命、身體、自由或財產上之危險。</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zh-TW" altLang="en-US" sz="2200" b="0" u="none" kern="1200" dirty="0" smtClean="0">
                          <a:solidFill>
                            <a:srgbClr val="000000"/>
                          </a:solidFill>
                          <a:latin typeface="+mn-lt"/>
                          <a:ea typeface="+mn-ea"/>
                          <a:cs typeface="+mn-cs"/>
                        </a:rPr>
                        <a:t>四、為防止他人權益之重大危害。</a:t>
                      </a:r>
                      <a:endParaRPr lang="en-US" altLang="zh-TW" sz="2200" b="0" u="none" kern="1200" dirty="0" smtClean="0">
                        <a:solidFill>
                          <a:srgbClr val="000000"/>
                        </a:solidFill>
                        <a:latin typeface="+mn-lt"/>
                        <a:ea typeface="+mn-ea"/>
                        <a:cs typeface="+mn-cs"/>
                      </a:endParaRPr>
                    </a:p>
                    <a:p>
                      <a:pPr marL="541338" marR="0" lvl="0" indent="-541338" algn="l" defTabSz="914400" rtl="0" eaLnBrk="1" fontAlgn="auto" latinLnBrk="0" hangingPunct="1">
                        <a:lnSpc>
                          <a:spcPct val="100000"/>
                        </a:lnSpc>
                        <a:spcBef>
                          <a:spcPts val="0"/>
                        </a:spcBef>
                        <a:spcAft>
                          <a:spcPts val="0"/>
                        </a:spcAft>
                        <a:buClrTx/>
                        <a:buSzTx/>
                        <a:buFont typeface="+mj-lt"/>
                        <a:buNone/>
                        <a:tabLst/>
                        <a:defRPr/>
                      </a:pPr>
                      <a:r>
                        <a:rPr lang="zh-TW" altLang="en-US" sz="2200" b="0" u="none" kern="1200" dirty="0" smtClean="0">
                          <a:solidFill>
                            <a:srgbClr val="000000"/>
                          </a:solidFill>
                          <a:latin typeface="+mn-lt"/>
                          <a:ea typeface="+mn-ea"/>
                          <a:cs typeface="+mn-cs"/>
                        </a:rPr>
                        <a:t>五、公務機關或學術研究機構基於公共利益為統計或學術研究而有必要，且資料經過提供者處理後或經蒐集者依其揭露方式無從識別特定之當事人。</a:t>
                      </a:r>
                    </a:p>
                  </a:txBody>
                  <a:tcPr>
                    <a:solidFill>
                      <a:schemeClr val="bg1"/>
                    </a:solidFill>
                  </a:tcPr>
                </a:tc>
                <a:extLst>
                  <a:ext uri="{0D108BD9-81ED-4DB2-BD59-A6C34878D82A}">
                    <a16:rowId xmlns:a16="http://schemas.microsoft.com/office/drawing/2014/main" val="4092584379"/>
                  </a:ext>
                </a:extLst>
              </a:tr>
            </a:tbl>
          </a:graphicData>
        </a:graphic>
      </p:graphicFrame>
    </p:spTree>
    <p:extLst>
      <p:ext uri="{BB962C8B-B14F-4D97-AF65-F5344CB8AC3E}">
        <p14:creationId xmlns:p14="http://schemas.microsoft.com/office/powerpoint/2010/main" val="3911983199"/>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情資分享：個資外洩案例分享</a:t>
            </a:r>
            <a:endParaRPr lang="zh-TW" altLang="en-US" dirty="0"/>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153667748"/>
              </p:ext>
            </p:extLst>
          </p:nvPr>
        </p:nvGraphicFramePr>
        <p:xfrm>
          <a:off x="179512" y="1447800"/>
          <a:ext cx="8784976" cy="3779520"/>
        </p:xfrm>
        <a:graphic>
          <a:graphicData uri="http://schemas.openxmlformats.org/drawingml/2006/table">
            <a:tbl>
              <a:tblPr firstRow="1" bandRow="1">
                <a:tableStyleId>{BC89EF96-8CEA-46FF-86C4-4CE0E7609802}</a:tableStyleId>
              </a:tblPr>
              <a:tblGrid>
                <a:gridCol w="1548392">
                  <a:extLst>
                    <a:ext uri="{9D8B030D-6E8A-4147-A177-3AD203B41FA5}">
                      <a16:colId xmlns:a16="http://schemas.microsoft.com/office/drawing/2014/main" val="2743446621"/>
                    </a:ext>
                  </a:extLst>
                </a:gridCol>
                <a:gridCol w="7236584">
                  <a:extLst>
                    <a:ext uri="{9D8B030D-6E8A-4147-A177-3AD203B41FA5}">
                      <a16:colId xmlns:a16="http://schemas.microsoft.com/office/drawing/2014/main" val="1188164584"/>
                    </a:ext>
                  </a:extLst>
                </a:gridCol>
              </a:tblGrid>
              <a:tr h="19812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200" b="1" dirty="0" smtClean="0">
                          <a:solidFill>
                            <a:srgbClr val="000000"/>
                          </a:solidFill>
                        </a:rPr>
                        <a:t>相關法條補充</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zh-TW" altLang="en-US" sz="2200" b="0" u="none" kern="1200" dirty="0" smtClean="0">
                          <a:solidFill>
                            <a:srgbClr val="000000"/>
                          </a:solidFill>
                          <a:latin typeface="+mn-lt"/>
                          <a:ea typeface="+mn-ea"/>
                          <a:cs typeface="+mn-cs"/>
                        </a:rPr>
                        <a:t>六、有利於當事人權益。</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zh-TW" altLang="en-US" sz="2200" b="0" u="none" kern="1200" dirty="0" smtClean="0">
                          <a:solidFill>
                            <a:srgbClr val="000000"/>
                          </a:solidFill>
                          <a:latin typeface="+mn-lt"/>
                          <a:ea typeface="+mn-ea"/>
                          <a:cs typeface="+mn-cs"/>
                        </a:rPr>
                        <a:t>七、經當事人同意。</a:t>
                      </a:r>
                      <a:endParaRPr lang="en-US" altLang="zh-TW" sz="2200" b="0" u="none" kern="1200" dirty="0" smtClean="0">
                        <a:solidFill>
                          <a:srgbClr val="000000"/>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altLang="zh-TW" sz="2200" b="0" u="none" kern="1200" dirty="0" smtClean="0">
                        <a:solidFill>
                          <a:srgbClr val="000000"/>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zh-TW" altLang="en-US" sz="2200" b="1" u="sng" kern="1200" dirty="0" smtClean="0">
                          <a:solidFill>
                            <a:srgbClr val="0070C0"/>
                          </a:solidFill>
                          <a:latin typeface="+mn-lt"/>
                          <a:ea typeface="+mn-ea"/>
                          <a:cs typeface="+mn-cs"/>
                        </a:rPr>
                        <a:t>個資法第 </a:t>
                      </a:r>
                      <a:r>
                        <a:rPr lang="en-US" altLang="zh-TW" sz="2200" b="1" u="sng" kern="1200" dirty="0" smtClean="0">
                          <a:solidFill>
                            <a:srgbClr val="0070C0"/>
                          </a:solidFill>
                          <a:latin typeface="+mn-lt"/>
                          <a:ea typeface="+mn-ea"/>
                          <a:cs typeface="+mn-cs"/>
                        </a:rPr>
                        <a:t>31 </a:t>
                      </a:r>
                      <a:r>
                        <a:rPr lang="zh-TW" altLang="en-US" sz="2200" b="1" u="sng" kern="1200" dirty="0" smtClean="0">
                          <a:solidFill>
                            <a:srgbClr val="0070C0"/>
                          </a:solidFill>
                          <a:latin typeface="+mn-lt"/>
                          <a:ea typeface="+mn-ea"/>
                          <a:cs typeface="+mn-cs"/>
                        </a:rPr>
                        <a:t>條：</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zh-TW" altLang="en-US" sz="2200" b="0" u="none" kern="1200" dirty="0" smtClean="0">
                          <a:solidFill>
                            <a:srgbClr val="000000"/>
                          </a:solidFill>
                          <a:latin typeface="+mn-lt"/>
                          <a:ea typeface="+mn-ea"/>
                          <a:cs typeface="+mn-cs"/>
                        </a:rPr>
                        <a:t>損害賠償，除依本法規定外，公務機關適用國家賠償法之規定，非公務機關適用民法之規定。</a:t>
                      </a:r>
                      <a:endParaRPr lang="en-US" altLang="zh-TW" sz="2200" b="0" u="none" kern="1200" dirty="0" smtClean="0">
                        <a:solidFill>
                          <a:srgbClr val="000000"/>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altLang="zh-TW" sz="2200" b="0" u="none" kern="1200" dirty="0" smtClean="0">
                        <a:solidFill>
                          <a:srgbClr val="000000"/>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zh-TW" altLang="en-US" sz="2200" b="1" u="sng" kern="1200" dirty="0" smtClean="0">
                          <a:solidFill>
                            <a:srgbClr val="0070C0"/>
                          </a:solidFill>
                          <a:latin typeface="+mn-lt"/>
                          <a:ea typeface="+mn-ea"/>
                          <a:cs typeface="+mn-cs"/>
                        </a:rPr>
                        <a:t>個資法第 </a:t>
                      </a:r>
                      <a:r>
                        <a:rPr lang="en-US" altLang="zh-TW" sz="2200" b="1" u="sng" kern="1200" dirty="0" smtClean="0">
                          <a:solidFill>
                            <a:srgbClr val="0070C0"/>
                          </a:solidFill>
                          <a:latin typeface="+mn-lt"/>
                          <a:ea typeface="+mn-ea"/>
                          <a:cs typeface="+mn-cs"/>
                        </a:rPr>
                        <a:t>44 </a:t>
                      </a:r>
                      <a:r>
                        <a:rPr lang="zh-TW" altLang="en-US" sz="2200" b="1" u="sng" kern="1200" dirty="0" smtClean="0">
                          <a:solidFill>
                            <a:srgbClr val="0070C0"/>
                          </a:solidFill>
                          <a:latin typeface="+mn-lt"/>
                          <a:ea typeface="+mn-ea"/>
                          <a:cs typeface="+mn-cs"/>
                        </a:rPr>
                        <a:t>條：</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zh-TW" altLang="en-US" sz="2200" b="0" u="none" kern="1200" dirty="0" smtClean="0">
                          <a:solidFill>
                            <a:srgbClr val="000000"/>
                          </a:solidFill>
                          <a:latin typeface="+mn-lt"/>
                          <a:ea typeface="+mn-ea"/>
                          <a:cs typeface="+mn-cs"/>
                        </a:rPr>
                        <a:t>公務員假借職務上之權力、機會或方法，犯本章之罪者，加重其刑至二分之一。</a:t>
                      </a:r>
                      <a:endParaRPr lang="en-US" altLang="zh-TW" sz="2200" b="0" u="none" kern="1200" dirty="0" smtClean="0">
                        <a:solidFill>
                          <a:srgbClr val="000000"/>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altLang="zh-TW" sz="2200" b="0" u="none" kern="1200" dirty="0" smtClean="0">
                        <a:solidFill>
                          <a:srgbClr val="000000"/>
                        </a:solidFill>
                        <a:latin typeface="+mn-lt"/>
                        <a:ea typeface="+mn-ea"/>
                        <a:cs typeface="+mn-cs"/>
                      </a:endParaRPr>
                    </a:p>
                  </a:txBody>
                  <a:tcPr/>
                </a:tc>
                <a:extLst>
                  <a:ext uri="{0D108BD9-81ED-4DB2-BD59-A6C34878D82A}">
                    <a16:rowId xmlns:a16="http://schemas.microsoft.com/office/drawing/2014/main" val="4092584379"/>
                  </a:ext>
                </a:extLst>
              </a:tr>
            </a:tbl>
          </a:graphicData>
        </a:graphic>
      </p:graphicFrame>
    </p:spTree>
    <p:extLst>
      <p:ext uri="{BB962C8B-B14F-4D97-AF65-F5344CB8AC3E}">
        <p14:creationId xmlns:p14="http://schemas.microsoft.com/office/powerpoint/2010/main" val="2667819964"/>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theme/theme1.xml><?xml version="1.0" encoding="utf-8"?>
<a:theme xmlns:a="http://schemas.openxmlformats.org/drawingml/2006/main" name="銀色水滴">
  <a:themeElements>
    <a:clrScheme name="銀色水滴 1">
      <a:dk1>
        <a:srgbClr val="1D528D"/>
      </a:dk1>
      <a:lt1>
        <a:srgbClr val="FFFFFF"/>
      </a:lt1>
      <a:dk2>
        <a:srgbClr val="000000"/>
      </a:dk2>
      <a:lt2>
        <a:srgbClr val="CACACA"/>
      </a:lt2>
      <a:accent1>
        <a:srgbClr val="0099CC"/>
      </a:accent1>
      <a:accent2>
        <a:srgbClr val="BFA907"/>
      </a:accent2>
      <a:accent3>
        <a:srgbClr val="FFFFFF"/>
      </a:accent3>
      <a:accent4>
        <a:srgbClr val="174578"/>
      </a:accent4>
      <a:accent5>
        <a:srgbClr val="AACAE2"/>
      </a:accent5>
      <a:accent6>
        <a:srgbClr val="AD9906"/>
      </a:accent6>
      <a:hlink>
        <a:srgbClr val="6E81E0"/>
      </a:hlink>
      <a:folHlink>
        <a:srgbClr val="009999"/>
      </a:folHlink>
    </a:clrScheme>
    <a:fontScheme name="銀色水滴">
      <a:majorFont>
        <a:latin typeface="Times New Roman"/>
        <a:ea typeface="標楷體"/>
        <a:cs typeface=""/>
      </a:majorFont>
      <a:minorFont>
        <a:latin typeface="Times New Roman"/>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zh-TW"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zh-TW" sz="1800" b="0" i="0" u="none" strike="noStrike" cap="none" normalizeH="0" baseline="0" smtClean="0">
            <a:ln>
              <a:noFill/>
            </a:ln>
            <a:solidFill>
              <a:schemeClr val="tx1"/>
            </a:solidFill>
            <a:effectLst/>
            <a:latin typeface="Arial" charset="0"/>
          </a:defRPr>
        </a:defPPr>
      </a:lstStyle>
    </a:lnDef>
  </a:objectDefaults>
  <a:extraClrSchemeLst>
    <a:extraClrScheme>
      <a:clrScheme name="銀色水滴 1">
        <a:dk1>
          <a:srgbClr val="1D528D"/>
        </a:dk1>
        <a:lt1>
          <a:srgbClr val="FFFFFF"/>
        </a:lt1>
        <a:dk2>
          <a:srgbClr val="000000"/>
        </a:dk2>
        <a:lt2>
          <a:srgbClr val="CACACA"/>
        </a:lt2>
        <a:accent1>
          <a:srgbClr val="0099CC"/>
        </a:accent1>
        <a:accent2>
          <a:srgbClr val="BFA907"/>
        </a:accent2>
        <a:accent3>
          <a:srgbClr val="FFFFFF"/>
        </a:accent3>
        <a:accent4>
          <a:srgbClr val="174578"/>
        </a:accent4>
        <a:accent5>
          <a:srgbClr val="AACAE2"/>
        </a:accent5>
        <a:accent6>
          <a:srgbClr val="AD990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銀色水滴 2">
        <a:dk1>
          <a:srgbClr val="4E40A4"/>
        </a:dk1>
        <a:lt1>
          <a:srgbClr val="FFFFFF"/>
        </a:lt1>
        <a:dk2>
          <a:srgbClr val="000000"/>
        </a:dk2>
        <a:lt2>
          <a:srgbClr val="CACACA"/>
        </a:lt2>
        <a:accent1>
          <a:srgbClr val="8B65E9"/>
        </a:accent1>
        <a:accent2>
          <a:srgbClr val="008080"/>
        </a:accent2>
        <a:accent3>
          <a:srgbClr val="FFFFFF"/>
        </a:accent3>
        <a:accent4>
          <a:srgbClr val="41358B"/>
        </a:accent4>
        <a:accent5>
          <a:srgbClr val="C4B8F2"/>
        </a:accent5>
        <a:accent6>
          <a:srgbClr val="007373"/>
        </a:accent6>
        <a:hlink>
          <a:srgbClr val="0066CC"/>
        </a:hlink>
        <a:folHlink>
          <a:srgbClr val="8AB151"/>
        </a:folHlink>
      </a:clrScheme>
      <a:clrMap bg1="lt1" tx1="dk1" bg2="lt2" tx2="dk2" accent1="accent1" accent2="accent2" accent3="accent3" accent4="accent4" accent5="accent5" accent6="accent6" hlink="hlink" folHlink="folHlink"/>
    </a:extraClrScheme>
    <a:extraClrScheme>
      <a:clrScheme name="銀色水滴 3">
        <a:dk1>
          <a:srgbClr val="666699"/>
        </a:dk1>
        <a:lt1>
          <a:srgbClr val="FFFFFF"/>
        </a:lt1>
        <a:dk2>
          <a:srgbClr val="000000"/>
        </a:dk2>
        <a:lt2>
          <a:srgbClr val="CACACA"/>
        </a:lt2>
        <a:accent1>
          <a:srgbClr val="72B88E"/>
        </a:accent1>
        <a:accent2>
          <a:srgbClr val="C78DD7"/>
        </a:accent2>
        <a:accent3>
          <a:srgbClr val="FFFFFF"/>
        </a:accent3>
        <a:accent4>
          <a:srgbClr val="565682"/>
        </a:accent4>
        <a:accent5>
          <a:srgbClr val="BCD8C6"/>
        </a:accent5>
        <a:accent6>
          <a:srgbClr val="B47FC3"/>
        </a:accent6>
        <a:hlink>
          <a:srgbClr val="3197BB"/>
        </a:hlink>
        <a:folHlink>
          <a:srgbClr val="878FA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2408</TotalTime>
  <Words>645</Words>
  <Application>Microsoft Office PowerPoint</Application>
  <PresentationFormat>如螢幕大小 (4:3)</PresentationFormat>
  <Paragraphs>40</Paragraphs>
  <Slides>4</Slides>
  <Notes>0</Notes>
  <HiddenSlides>0</HiddenSlides>
  <MMClips>0</MMClips>
  <ScaleCrop>false</ScaleCrop>
  <HeadingPairs>
    <vt:vector size="8" baseType="variant">
      <vt:variant>
        <vt:lpstr>使用字型</vt:lpstr>
      </vt:variant>
      <vt:variant>
        <vt:i4>4</vt:i4>
      </vt:variant>
      <vt:variant>
        <vt:lpstr>佈景主題</vt:lpstr>
      </vt:variant>
      <vt:variant>
        <vt:i4>1</vt:i4>
      </vt:variant>
      <vt:variant>
        <vt:lpstr>內嵌 OLE 伺服程式</vt:lpstr>
      </vt:variant>
      <vt:variant>
        <vt:i4>1</vt:i4>
      </vt:variant>
      <vt:variant>
        <vt:lpstr>投影片標題</vt:lpstr>
      </vt:variant>
      <vt:variant>
        <vt:i4>4</vt:i4>
      </vt:variant>
    </vt:vector>
  </HeadingPairs>
  <TitlesOfParts>
    <vt:vector size="10" baseType="lpstr">
      <vt:lpstr>新細明體</vt:lpstr>
      <vt:lpstr>標楷體</vt:lpstr>
      <vt:lpstr>Calibri</vt:lpstr>
      <vt:lpstr>Times New Roman</vt:lpstr>
      <vt:lpstr>銀色水滴</vt:lpstr>
      <vt:lpstr>Image</vt:lpstr>
      <vt:lpstr>情資分享：個資外洩案例分享</vt:lpstr>
      <vt:lpstr>情資分享：個資外洩案例分享</vt:lpstr>
      <vt:lpstr>情資分享：個資外洩案例分享</vt:lpstr>
      <vt:lpstr>情資分享：個資外洩案例分享</vt:lpstr>
    </vt:vector>
  </TitlesOfParts>
  <Company>C.M.T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yu</dc:creator>
  <cp:lastModifiedBy>吳佩璇</cp:lastModifiedBy>
  <cp:revision>141</cp:revision>
  <dcterms:created xsi:type="dcterms:W3CDTF">2016-07-01T02:06:31Z</dcterms:created>
  <dcterms:modified xsi:type="dcterms:W3CDTF">2022-07-01T09:00:49Z</dcterms:modified>
</cp:coreProperties>
</file>